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3" r:id="rId14"/>
    <p:sldId id="269" r:id="rId15"/>
    <p:sldId id="271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E7EEED"/>
    <a:srgbClr val="FFC44F"/>
    <a:srgbClr val="FFAD01"/>
    <a:srgbClr val="843C0C"/>
    <a:srgbClr val="F7AB27"/>
    <a:srgbClr val="D6A984"/>
    <a:srgbClr val="E4DA16"/>
    <a:srgbClr val="EEA964"/>
    <a:srgbClr val="B276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48" autoAdjust="0"/>
  </p:normalViewPr>
  <p:slideViewPr>
    <p:cSldViewPr snapToGrid="0">
      <p:cViewPr varScale="1">
        <p:scale>
          <a:sx n="74" d="100"/>
          <a:sy n="74" d="100"/>
        </p:scale>
        <p:origin x="965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406B3B-AF2E-41E0-8397-22BB17B99B34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8BA9BBDD-6857-438A-BA26-1C34DD7191F3}">
      <dgm:prSet phldrT="[Text]" custT="1"/>
      <dgm:spPr>
        <a:solidFill>
          <a:srgbClr val="FFCC66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en-US" sz="44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UI,UX</a:t>
          </a:r>
          <a:r>
            <a:rPr lang="fa-IR" sz="44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طراحی</a:t>
          </a:r>
          <a:r>
            <a:rPr lang="fa-IR" sz="3200" kern="1200" dirty="0">
              <a:solidFill>
                <a:srgbClr val="843C0C"/>
              </a:solidFill>
            </a:rPr>
            <a:t> </a:t>
          </a:r>
          <a:endParaRPr lang="en-US" sz="32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gm:t>
    </dgm:pt>
    <dgm:pt modelId="{C55EBA0C-BEC6-4571-B86E-5E4729452779}" type="parTrans" cxnId="{7EF8E762-8922-4B0A-B776-666342949FFC}">
      <dgm:prSet/>
      <dgm:spPr/>
      <dgm:t>
        <a:bodyPr/>
        <a:lstStyle/>
        <a:p>
          <a:endParaRPr lang="en-US"/>
        </a:p>
      </dgm:t>
    </dgm:pt>
    <dgm:pt modelId="{109FA20B-CEA3-4D1E-B33D-A26E8D41E686}" type="sibTrans" cxnId="{7EF8E762-8922-4B0A-B776-666342949FFC}">
      <dgm:prSet/>
      <dgm:spPr/>
      <dgm:t>
        <a:bodyPr/>
        <a:lstStyle/>
        <a:p>
          <a:endParaRPr lang="en-US"/>
        </a:p>
      </dgm:t>
    </dgm:pt>
    <dgm:pt modelId="{937C03FD-329C-4283-92FB-0AA22201D1CC}" type="asst">
      <dgm:prSet phldrT="[Text]" custT="1"/>
      <dgm:spPr>
        <a:solidFill>
          <a:srgbClr val="DA8F08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algn="ctr" defTabSz="914400" rtl="0" eaLnBrk="1" latinLnBrk="0" hangingPunct="1"/>
          <a:r>
            <a:rPr lang="fa-IR" sz="2400" kern="1200" dirty="0">
              <a:solidFill>
                <a:schemeClr val="lt1"/>
              </a:solidFill>
              <a:latin typeface="+mn-lt"/>
              <a:ea typeface="+mn-ea"/>
              <a:cs typeface="B Yekan" panose="00000400000000000000" pitchFamily="2" charset="-78"/>
            </a:rPr>
            <a:t>صفحه اصلی</a:t>
          </a:r>
          <a:endParaRPr lang="en-US" sz="2400" kern="1200" dirty="0">
            <a:solidFill>
              <a:schemeClr val="lt1"/>
            </a:solidFill>
            <a:latin typeface="+mn-lt"/>
            <a:ea typeface="+mn-ea"/>
            <a:cs typeface="B Yekan" panose="00000400000000000000" pitchFamily="2" charset="-78"/>
          </a:endParaRPr>
        </a:p>
      </dgm:t>
    </dgm:pt>
    <dgm:pt modelId="{FFE2CE41-A701-4CA3-A372-13B9D4ABA5EB}" type="parTrans" cxnId="{CF5AC684-2F3D-44FF-A12E-CEA44FD35E3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DCE56568-D3B7-4012-A987-FE6AE0B2E5BF}" type="sibTrans" cxnId="{CF5AC684-2F3D-44FF-A12E-CEA44FD35E35}">
      <dgm:prSet/>
      <dgm:spPr/>
      <dgm:t>
        <a:bodyPr/>
        <a:lstStyle/>
        <a:p>
          <a:endParaRPr lang="en-US"/>
        </a:p>
      </dgm:t>
    </dgm:pt>
    <dgm:pt modelId="{BE220EA6-B5BA-4F5D-AFBD-F97DDC5E3C5C}">
      <dgm:prSet phldrT="[Text]" custT="1"/>
      <dgm:spPr>
        <a:solidFill>
          <a:srgbClr val="B16F45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منو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9E2CDD30-079C-44A2-ACBB-B4A5EC9C5158}" type="parTrans" cxnId="{8E3940F1-A6FF-4F0A-8B54-613049D92A6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BDBB728A-0DAC-49C8-A0DC-C3958B23095D}" type="sibTrans" cxnId="{8E3940F1-A6FF-4F0A-8B54-613049D92A62}">
      <dgm:prSet/>
      <dgm:spPr/>
      <dgm:t>
        <a:bodyPr/>
        <a:lstStyle/>
        <a:p>
          <a:endParaRPr lang="en-US"/>
        </a:p>
      </dgm:t>
    </dgm:pt>
    <dgm:pt modelId="{8E797FE5-DE04-4F77-95E9-1A49D97E7D5D}">
      <dgm:prSet phldrT="[Text]" custT="1"/>
      <dgm:spPr>
        <a:solidFill>
          <a:srgbClr val="EB7525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پنل</a:t>
          </a:r>
          <a:r>
            <a:rPr lang="fa-IR" sz="4100" kern="1200" dirty="0"/>
            <a:t> 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کاربری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A99B2164-7D6D-4137-B4FF-38A3931E9E5D}" type="parTrans" cxnId="{383B97D3-1D42-451A-99A8-54633774D8F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C4BE4F4B-AB04-43C8-A62F-28F93AE2AB1C}" type="sibTrans" cxnId="{383B97D3-1D42-451A-99A8-54633774D8F5}">
      <dgm:prSet/>
      <dgm:spPr/>
      <dgm:t>
        <a:bodyPr/>
        <a:lstStyle/>
        <a:p>
          <a:endParaRPr lang="en-US"/>
        </a:p>
      </dgm:t>
    </dgm:pt>
    <dgm:pt modelId="{6A64DA9F-F083-4EA4-9223-3E7E953DB4A8}">
      <dgm:prSet phldrT="[Text]" custT="1"/>
      <dgm:spPr>
        <a:solidFill>
          <a:srgbClr val="F9C15D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سبد خرید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18BEC379-1D11-413E-B230-9EA59DDD058D}" type="parTrans" cxnId="{445E59D4-55F9-46AC-B314-25D044008220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3D821E9D-EE5C-4295-99DA-6AFD4D1F69CB}" type="sibTrans" cxnId="{445E59D4-55F9-46AC-B314-25D044008220}">
      <dgm:prSet/>
      <dgm:spPr/>
      <dgm:t>
        <a:bodyPr/>
        <a:lstStyle/>
        <a:p>
          <a:endParaRPr lang="en-US"/>
        </a:p>
      </dgm:t>
    </dgm:pt>
    <dgm:pt modelId="{6B545793-521D-42F8-820A-6BF2EEFA89C5}">
      <dgm:prSet custT="1"/>
      <dgm:spPr>
        <a:solidFill>
          <a:srgbClr val="FBD797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سفارش آنلاین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2E93E0BF-A3F2-4C7C-99B3-3DC64FAEF8FB}" type="parTrans" cxnId="{9B17BE05-DFC5-49BC-A2AA-AAFDD12FA2BE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D92D6CC7-7672-4D57-BB30-A3E38F55C686}" type="sibTrans" cxnId="{9B17BE05-DFC5-49BC-A2AA-AAFDD12FA2BE}">
      <dgm:prSet/>
      <dgm:spPr/>
      <dgm:t>
        <a:bodyPr/>
        <a:lstStyle/>
        <a:p>
          <a:endParaRPr lang="en-US"/>
        </a:p>
      </dgm:t>
    </dgm:pt>
    <dgm:pt modelId="{90159DA6-BE27-462C-B45C-0C677CEE9E1F}">
      <dgm:prSet custT="1"/>
      <dgm:spPr>
        <a:solidFill>
          <a:srgbClr val="F1E7C1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درباره ما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32758749-877B-4D85-A50A-F4C9A3BDF0FE}" type="parTrans" cxnId="{F3A2E0B9-810A-496B-83A2-67125B862A3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782AF327-B971-4760-8076-FB486995B081}" type="sibTrans" cxnId="{F3A2E0B9-810A-496B-83A2-67125B862A35}">
      <dgm:prSet/>
      <dgm:spPr/>
      <dgm:t>
        <a:bodyPr/>
        <a:lstStyle/>
        <a:p>
          <a:endParaRPr lang="en-US"/>
        </a:p>
      </dgm:t>
    </dgm:pt>
    <dgm:pt modelId="{9C0285C0-519C-42FE-ABC3-C879B8E3E361}" type="pres">
      <dgm:prSet presAssocID="{C4406B3B-AF2E-41E0-8397-22BB17B99B34}" presName="hierChild1" presStyleCnt="0">
        <dgm:presLayoutVars>
          <dgm:orgChart val="1"/>
          <dgm:chPref val="1"/>
          <dgm:dir val="rev"/>
          <dgm:animOne val="branch"/>
          <dgm:animLvl val="lvl"/>
          <dgm:resizeHandles/>
        </dgm:presLayoutVars>
      </dgm:prSet>
      <dgm:spPr/>
    </dgm:pt>
    <dgm:pt modelId="{28AF368D-EB00-4EBE-86AF-935A9BC0D7AC}" type="pres">
      <dgm:prSet presAssocID="{8BA9BBDD-6857-438A-BA26-1C34DD7191F3}" presName="hierRoot1" presStyleCnt="0">
        <dgm:presLayoutVars>
          <dgm:hierBranch val="init"/>
        </dgm:presLayoutVars>
      </dgm:prSet>
      <dgm:spPr/>
    </dgm:pt>
    <dgm:pt modelId="{A6ECD15F-5DB1-4C84-9BB1-7E56CD9FFE71}" type="pres">
      <dgm:prSet presAssocID="{8BA9BBDD-6857-438A-BA26-1C34DD7191F3}" presName="rootComposite1" presStyleCnt="0"/>
      <dgm:spPr/>
    </dgm:pt>
    <dgm:pt modelId="{172BA27D-FF0D-4A48-A073-9D4B63299B1B}" type="pres">
      <dgm:prSet presAssocID="{8BA9BBDD-6857-438A-BA26-1C34DD7191F3}" presName="rootText1" presStyleLbl="node0" presStyleIdx="0" presStyleCnt="1" custScaleX="127423" custLinFactNeighborX="-5274" custLinFactNeighborY="3178">
        <dgm:presLayoutVars>
          <dgm:chPref val="3"/>
        </dgm:presLayoutVars>
      </dgm:prSet>
      <dgm:spPr>
        <a:prstGeom prst="roundRect">
          <a:avLst/>
        </a:prstGeom>
      </dgm:spPr>
    </dgm:pt>
    <dgm:pt modelId="{787D161E-69CA-48B8-8B06-1212A50A1299}" type="pres">
      <dgm:prSet presAssocID="{8BA9BBDD-6857-438A-BA26-1C34DD7191F3}" presName="rootConnector1" presStyleLbl="node1" presStyleIdx="0" presStyleCnt="0"/>
      <dgm:spPr/>
    </dgm:pt>
    <dgm:pt modelId="{371E3BFD-5246-4B7C-A0B4-5BBB1ECECFC7}" type="pres">
      <dgm:prSet presAssocID="{8BA9BBDD-6857-438A-BA26-1C34DD7191F3}" presName="hierChild2" presStyleCnt="0"/>
      <dgm:spPr/>
    </dgm:pt>
    <dgm:pt modelId="{08F2A881-365E-4938-9550-B3CDFC3D63F9}" type="pres">
      <dgm:prSet presAssocID="{9E2CDD30-079C-44A2-ACBB-B4A5EC9C5158}" presName="Name66" presStyleLbl="parChTrans1D2" presStyleIdx="0" presStyleCnt="6"/>
      <dgm:spPr/>
    </dgm:pt>
    <dgm:pt modelId="{6C26C60F-2E2A-4B1F-BE01-008177B5428D}" type="pres">
      <dgm:prSet presAssocID="{BE220EA6-B5BA-4F5D-AFBD-F97DDC5E3C5C}" presName="hierRoot2" presStyleCnt="0">
        <dgm:presLayoutVars>
          <dgm:hierBranch val="init"/>
        </dgm:presLayoutVars>
      </dgm:prSet>
      <dgm:spPr/>
    </dgm:pt>
    <dgm:pt modelId="{22F5E66F-E085-475E-8F39-53BD54398C9D}" type="pres">
      <dgm:prSet presAssocID="{BE220EA6-B5BA-4F5D-AFBD-F97DDC5E3C5C}" presName="rootComposite" presStyleCnt="0"/>
      <dgm:spPr/>
    </dgm:pt>
    <dgm:pt modelId="{838EAA83-8D35-45D3-BCFD-ACF57AC3D504}" type="pres">
      <dgm:prSet presAssocID="{BE220EA6-B5BA-4F5D-AFBD-F97DDC5E3C5C}" presName="rootText" presStyleLbl="node2" presStyleIdx="0" presStyleCnt="5">
        <dgm:presLayoutVars>
          <dgm:chPref val="3"/>
        </dgm:presLayoutVars>
      </dgm:prSet>
      <dgm:spPr>
        <a:prstGeom prst="roundRect">
          <a:avLst/>
        </a:prstGeom>
      </dgm:spPr>
    </dgm:pt>
    <dgm:pt modelId="{1D7031A8-4E72-4E52-958E-090397DC941C}" type="pres">
      <dgm:prSet presAssocID="{BE220EA6-B5BA-4F5D-AFBD-F97DDC5E3C5C}" presName="rootConnector" presStyleLbl="node2" presStyleIdx="0" presStyleCnt="5"/>
      <dgm:spPr/>
    </dgm:pt>
    <dgm:pt modelId="{517BC640-6213-4A6F-9090-B6AF215CBFE9}" type="pres">
      <dgm:prSet presAssocID="{BE220EA6-B5BA-4F5D-AFBD-F97DDC5E3C5C}" presName="hierChild4" presStyleCnt="0"/>
      <dgm:spPr/>
    </dgm:pt>
    <dgm:pt modelId="{D4742B29-FDCE-4946-AFDE-FE47F7F9DF27}" type="pres">
      <dgm:prSet presAssocID="{BE220EA6-B5BA-4F5D-AFBD-F97DDC5E3C5C}" presName="hierChild5" presStyleCnt="0"/>
      <dgm:spPr/>
    </dgm:pt>
    <dgm:pt modelId="{6FD98D6E-DB0F-4C77-A5D0-2719E898FE85}" type="pres">
      <dgm:prSet presAssocID="{A99B2164-7D6D-4137-B4FF-38A3931E9E5D}" presName="Name66" presStyleLbl="parChTrans1D2" presStyleIdx="1" presStyleCnt="6"/>
      <dgm:spPr/>
    </dgm:pt>
    <dgm:pt modelId="{2C2DE2B6-78FA-4456-B4A7-0A7718B232B9}" type="pres">
      <dgm:prSet presAssocID="{8E797FE5-DE04-4F77-95E9-1A49D97E7D5D}" presName="hierRoot2" presStyleCnt="0">
        <dgm:presLayoutVars>
          <dgm:hierBranch val="init"/>
        </dgm:presLayoutVars>
      </dgm:prSet>
      <dgm:spPr/>
    </dgm:pt>
    <dgm:pt modelId="{B491DC72-2465-4314-B02E-CFD6F5E066A4}" type="pres">
      <dgm:prSet presAssocID="{8E797FE5-DE04-4F77-95E9-1A49D97E7D5D}" presName="rootComposite" presStyleCnt="0"/>
      <dgm:spPr/>
    </dgm:pt>
    <dgm:pt modelId="{E4A265E7-9848-47CB-A583-0EF58473AB64}" type="pres">
      <dgm:prSet presAssocID="{8E797FE5-DE04-4F77-95E9-1A49D97E7D5D}" presName="rootText" presStyleLbl="node2" presStyleIdx="1" presStyleCnt="5">
        <dgm:presLayoutVars>
          <dgm:chPref val="3"/>
        </dgm:presLayoutVars>
      </dgm:prSet>
      <dgm:spPr>
        <a:prstGeom prst="roundRect">
          <a:avLst/>
        </a:prstGeom>
      </dgm:spPr>
    </dgm:pt>
    <dgm:pt modelId="{59DA5C69-03AF-4EEE-B5F6-F22F5190884A}" type="pres">
      <dgm:prSet presAssocID="{8E797FE5-DE04-4F77-95E9-1A49D97E7D5D}" presName="rootConnector" presStyleLbl="node2" presStyleIdx="1" presStyleCnt="5"/>
      <dgm:spPr/>
    </dgm:pt>
    <dgm:pt modelId="{0ADB1518-42D3-4D67-A1B7-338D78B5AED4}" type="pres">
      <dgm:prSet presAssocID="{8E797FE5-DE04-4F77-95E9-1A49D97E7D5D}" presName="hierChild4" presStyleCnt="0"/>
      <dgm:spPr/>
    </dgm:pt>
    <dgm:pt modelId="{E786082B-A51A-443A-B709-5589D2BFDADC}" type="pres">
      <dgm:prSet presAssocID="{8E797FE5-DE04-4F77-95E9-1A49D97E7D5D}" presName="hierChild5" presStyleCnt="0"/>
      <dgm:spPr/>
    </dgm:pt>
    <dgm:pt modelId="{BAD31E16-A0E3-46D8-849C-DEFE8CEE6FA5}" type="pres">
      <dgm:prSet presAssocID="{18BEC379-1D11-413E-B230-9EA59DDD058D}" presName="Name66" presStyleLbl="parChTrans1D2" presStyleIdx="2" presStyleCnt="6"/>
      <dgm:spPr/>
    </dgm:pt>
    <dgm:pt modelId="{D897B315-E7DA-4095-834E-2E2E566280B6}" type="pres">
      <dgm:prSet presAssocID="{6A64DA9F-F083-4EA4-9223-3E7E953DB4A8}" presName="hierRoot2" presStyleCnt="0">
        <dgm:presLayoutVars>
          <dgm:hierBranch val="init"/>
        </dgm:presLayoutVars>
      </dgm:prSet>
      <dgm:spPr/>
    </dgm:pt>
    <dgm:pt modelId="{195A08DA-21B3-48F5-9463-7C1CF20D6BCB}" type="pres">
      <dgm:prSet presAssocID="{6A64DA9F-F083-4EA4-9223-3E7E953DB4A8}" presName="rootComposite" presStyleCnt="0"/>
      <dgm:spPr/>
    </dgm:pt>
    <dgm:pt modelId="{4C987F71-A7B5-425A-98AE-7DEA3ABB662C}" type="pres">
      <dgm:prSet presAssocID="{6A64DA9F-F083-4EA4-9223-3E7E953DB4A8}" presName="rootText" presStyleLbl="node2" presStyleIdx="2" presStyleCnt="5">
        <dgm:presLayoutVars>
          <dgm:chPref val="3"/>
        </dgm:presLayoutVars>
      </dgm:prSet>
      <dgm:spPr>
        <a:prstGeom prst="roundRect">
          <a:avLst/>
        </a:prstGeom>
      </dgm:spPr>
    </dgm:pt>
    <dgm:pt modelId="{9000C126-A5D3-429F-B842-E26683C1EC71}" type="pres">
      <dgm:prSet presAssocID="{6A64DA9F-F083-4EA4-9223-3E7E953DB4A8}" presName="rootConnector" presStyleLbl="node2" presStyleIdx="2" presStyleCnt="5"/>
      <dgm:spPr/>
    </dgm:pt>
    <dgm:pt modelId="{2DB8C02C-E449-439D-9CB9-BFBB00920DE7}" type="pres">
      <dgm:prSet presAssocID="{6A64DA9F-F083-4EA4-9223-3E7E953DB4A8}" presName="hierChild4" presStyleCnt="0"/>
      <dgm:spPr/>
    </dgm:pt>
    <dgm:pt modelId="{754EAB49-9547-4E62-BD0F-2C8054F2B39F}" type="pres">
      <dgm:prSet presAssocID="{6A64DA9F-F083-4EA4-9223-3E7E953DB4A8}" presName="hierChild5" presStyleCnt="0"/>
      <dgm:spPr/>
    </dgm:pt>
    <dgm:pt modelId="{88A88093-0A37-4896-A131-E5F98471A16F}" type="pres">
      <dgm:prSet presAssocID="{2E93E0BF-A3F2-4C7C-99B3-3DC64FAEF8FB}" presName="Name66" presStyleLbl="parChTrans1D2" presStyleIdx="3" presStyleCnt="6"/>
      <dgm:spPr/>
    </dgm:pt>
    <dgm:pt modelId="{6E83FF72-1BE9-4580-A818-4842F68F1D96}" type="pres">
      <dgm:prSet presAssocID="{6B545793-521D-42F8-820A-6BF2EEFA89C5}" presName="hierRoot2" presStyleCnt="0">
        <dgm:presLayoutVars>
          <dgm:hierBranch val="init"/>
        </dgm:presLayoutVars>
      </dgm:prSet>
      <dgm:spPr/>
    </dgm:pt>
    <dgm:pt modelId="{A925CC69-122D-4348-9042-DAE0EA4CC1DA}" type="pres">
      <dgm:prSet presAssocID="{6B545793-521D-42F8-820A-6BF2EEFA89C5}" presName="rootComposite" presStyleCnt="0"/>
      <dgm:spPr/>
    </dgm:pt>
    <dgm:pt modelId="{3E16B8FD-E113-4216-ACE4-9D37B960E096}" type="pres">
      <dgm:prSet presAssocID="{6B545793-521D-42F8-820A-6BF2EEFA89C5}" presName="rootText" presStyleLbl="node2" presStyleIdx="3" presStyleCnt="5">
        <dgm:presLayoutVars>
          <dgm:chPref val="3"/>
        </dgm:presLayoutVars>
      </dgm:prSet>
      <dgm:spPr>
        <a:prstGeom prst="roundRect">
          <a:avLst/>
        </a:prstGeom>
      </dgm:spPr>
    </dgm:pt>
    <dgm:pt modelId="{0F53ED2D-5CE4-4D29-B94B-BCFA11CFF038}" type="pres">
      <dgm:prSet presAssocID="{6B545793-521D-42F8-820A-6BF2EEFA89C5}" presName="rootConnector" presStyleLbl="node2" presStyleIdx="3" presStyleCnt="5"/>
      <dgm:spPr/>
    </dgm:pt>
    <dgm:pt modelId="{D5501344-BB28-491A-BFEE-CCC8ABAA514E}" type="pres">
      <dgm:prSet presAssocID="{6B545793-521D-42F8-820A-6BF2EEFA89C5}" presName="hierChild4" presStyleCnt="0"/>
      <dgm:spPr/>
    </dgm:pt>
    <dgm:pt modelId="{5CC77330-19F5-4022-8C22-793C3F2840D4}" type="pres">
      <dgm:prSet presAssocID="{6B545793-521D-42F8-820A-6BF2EEFA89C5}" presName="hierChild5" presStyleCnt="0"/>
      <dgm:spPr/>
    </dgm:pt>
    <dgm:pt modelId="{CD0B2D11-4029-47FF-933F-4156AB185C42}" type="pres">
      <dgm:prSet presAssocID="{32758749-877B-4D85-A50A-F4C9A3BDF0FE}" presName="Name66" presStyleLbl="parChTrans1D2" presStyleIdx="4" presStyleCnt="6"/>
      <dgm:spPr/>
    </dgm:pt>
    <dgm:pt modelId="{B336DC78-AD34-454C-8623-0EA74F16E5A3}" type="pres">
      <dgm:prSet presAssocID="{90159DA6-BE27-462C-B45C-0C677CEE9E1F}" presName="hierRoot2" presStyleCnt="0">
        <dgm:presLayoutVars>
          <dgm:hierBranch val="init"/>
        </dgm:presLayoutVars>
      </dgm:prSet>
      <dgm:spPr/>
    </dgm:pt>
    <dgm:pt modelId="{425E134E-B293-49EE-AE78-2AA3D2128796}" type="pres">
      <dgm:prSet presAssocID="{90159DA6-BE27-462C-B45C-0C677CEE9E1F}" presName="rootComposite" presStyleCnt="0"/>
      <dgm:spPr/>
    </dgm:pt>
    <dgm:pt modelId="{6382CAB5-2D33-416B-AB74-34DBB6D6F8D1}" type="pres">
      <dgm:prSet presAssocID="{90159DA6-BE27-462C-B45C-0C677CEE9E1F}" presName="rootText" presStyleLbl="node2" presStyleIdx="4" presStyleCnt="5">
        <dgm:presLayoutVars>
          <dgm:chPref val="3"/>
        </dgm:presLayoutVars>
      </dgm:prSet>
      <dgm:spPr>
        <a:prstGeom prst="roundRect">
          <a:avLst/>
        </a:prstGeom>
      </dgm:spPr>
    </dgm:pt>
    <dgm:pt modelId="{42D43518-72DA-44DC-B77F-2CB0954DA320}" type="pres">
      <dgm:prSet presAssocID="{90159DA6-BE27-462C-B45C-0C677CEE9E1F}" presName="rootConnector" presStyleLbl="node2" presStyleIdx="4" presStyleCnt="5"/>
      <dgm:spPr/>
    </dgm:pt>
    <dgm:pt modelId="{B51926E1-DD26-4CB3-A2EB-3A4E137972F1}" type="pres">
      <dgm:prSet presAssocID="{90159DA6-BE27-462C-B45C-0C677CEE9E1F}" presName="hierChild4" presStyleCnt="0"/>
      <dgm:spPr/>
    </dgm:pt>
    <dgm:pt modelId="{D209BB3A-6A8B-42CC-B025-B7EBEA1574A0}" type="pres">
      <dgm:prSet presAssocID="{90159DA6-BE27-462C-B45C-0C677CEE9E1F}" presName="hierChild5" presStyleCnt="0"/>
      <dgm:spPr/>
    </dgm:pt>
    <dgm:pt modelId="{14290C49-6E87-4A81-9DB4-472A04DCF6C1}" type="pres">
      <dgm:prSet presAssocID="{8BA9BBDD-6857-438A-BA26-1C34DD7191F3}" presName="hierChild3" presStyleCnt="0"/>
      <dgm:spPr/>
    </dgm:pt>
    <dgm:pt modelId="{204C50C8-BF0A-46D5-AD17-B30AC4A39017}" type="pres">
      <dgm:prSet presAssocID="{FFE2CE41-A701-4CA3-A372-13B9D4ABA5EB}" presName="Name115" presStyleLbl="parChTrans1D2" presStyleIdx="5" presStyleCnt="6"/>
      <dgm:spPr/>
    </dgm:pt>
    <dgm:pt modelId="{8F2F02CF-3789-4B8B-9CBF-9370F65A06C2}" type="pres">
      <dgm:prSet presAssocID="{937C03FD-329C-4283-92FB-0AA22201D1CC}" presName="hierRoot3" presStyleCnt="0">
        <dgm:presLayoutVars>
          <dgm:hierBranch val="init"/>
        </dgm:presLayoutVars>
      </dgm:prSet>
      <dgm:spPr/>
    </dgm:pt>
    <dgm:pt modelId="{F0F96E66-79BB-45F7-9BA9-EC5CFAF749CB}" type="pres">
      <dgm:prSet presAssocID="{937C03FD-329C-4283-92FB-0AA22201D1CC}" presName="rootComposite3" presStyleCnt="0"/>
      <dgm:spPr/>
    </dgm:pt>
    <dgm:pt modelId="{BD5848D8-EB81-49E4-9A61-209B931F6FEB}" type="pres">
      <dgm:prSet presAssocID="{937C03FD-329C-4283-92FB-0AA22201D1CC}" presName="rootText3" presStyleLbl="asst1" presStyleIdx="0" presStyleCnt="1" custLinFactNeighborX="9001" custLinFactNeighborY="-36197">
        <dgm:presLayoutVars>
          <dgm:chPref val="3"/>
        </dgm:presLayoutVars>
      </dgm:prSet>
      <dgm:spPr>
        <a:prstGeom prst="roundRect">
          <a:avLst/>
        </a:prstGeom>
      </dgm:spPr>
    </dgm:pt>
    <dgm:pt modelId="{3C7EBB68-86C0-4171-9BA2-F89751CCF2EA}" type="pres">
      <dgm:prSet presAssocID="{937C03FD-329C-4283-92FB-0AA22201D1CC}" presName="rootConnector3" presStyleLbl="asst1" presStyleIdx="0" presStyleCnt="1"/>
      <dgm:spPr/>
    </dgm:pt>
    <dgm:pt modelId="{3F31F35A-EA03-4C19-A17B-657B17B44465}" type="pres">
      <dgm:prSet presAssocID="{937C03FD-329C-4283-92FB-0AA22201D1CC}" presName="hierChild6" presStyleCnt="0"/>
      <dgm:spPr/>
    </dgm:pt>
    <dgm:pt modelId="{F424BF1F-FA66-46C8-BB38-9E216012D256}" type="pres">
      <dgm:prSet presAssocID="{937C03FD-329C-4283-92FB-0AA22201D1CC}" presName="hierChild7" presStyleCnt="0"/>
      <dgm:spPr/>
    </dgm:pt>
  </dgm:ptLst>
  <dgm:cxnLst>
    <dgm:cxn modelId="{7602DC04-0046-40E7-AA4B-23F4904649B7}" type="presOf" srcId="{32758749-877B-4D85-A50A-F4C9A3BDF0FE}" destId="{CD0B2D11-4029-47FF-933F-4156AB185C42}" srcOrd="0" destOrd="0" presId="urn:microsoft.com/office/officeart/2009/3/layout/HorizontalOrganizationChart"/>
    <dgm:cxn modelId="{9B17BE05-DFC5-49BC-A2AA-AAFDD12FA2BE}" srcId="{8BA9BBDD-6857-438A-BA26-1C34DD7191F3}" destId="{6B545793-521D-42F8-820A-6BF2EEFA89C5}" srcOrd="4" destOrd="0" parTransId="{2E93E0BF-A3F2-4C7C-99B3-3DC64FAEF8FB}" sibTransId="{D92D6CC7-7672-4D57-BB30-A3E38F55C686}"/>
    <dgm:cxn modelId="{85F98C0C-3FC1-4D26-9DE8-FEA280117EC3}" type="presOf" srcId="{6A64DA9F-F083-4EA4-9223-3E7E953DB4A8}" destId="{9000C126-A5D3-429F-B842-E26683C1EC71}" srcOrd="1" destOrd="0" presId="urn:microsoft.com/office/officeart/2009/3/layout/HorizontalOrganizationChart"/>
    <dgm:cxn modelId="{70D0C317-F4C1-4F14-8CC5-08E8769D7D45}" type="presOf" srcId="{8E797FE5-DE04-4F77-95E9-1A49D97E7D5D}" destId="{E4A265E7-9848-47CB-A583-0EF58473AB64}" srcOrd="0" destOrd="0" presId="urn:microsoft.com/office/officeart/2009/3/layout/HorizontalOrganizationChart"/>
    <dgm:cxn modelId="{E8F0DB18-7783-4CD9-914C-B26F312FDF60}" type="presOf" srcId="{C4406B3B-AF2E-41E0-8397-22BB17B99B34}" destId="{9C0285C0-519C-42FE-ABC3-C879B8E3E361}" srcOrd="0" destOrd="0" presId="urn:microsoft.com/office/officeart/2009/3/layout/HorizontalOrganizationChart"/>
    <dgm:cxn modelId="{F8A47A30-8AE6-483C-BE80-3FD3C3D54456}" type="presOf" srcId="{BE220EA6-B5BA-4F5D-AFBD-F97DDC5E3C5C}" destId="{1D7031A8-4E72-4E52-958E-090397DC941C}" srcOrd="1" destOrd="0" presId="urn:microsoft.com/office/officeart/2009/3/layout/HorizontalOrganizationChart"/>
    <dgm:cxn modelId="{4D0C6F3E-FEDA-463C-88E7-079D31AC7D45}" type="presOf" srcId="{6A64DA9F-F083-4EA4-9223-3E7E953DB4A8}" destId="{4C987F71-A7B5-425A-98AE-7DEA3ABB662C}" srcOrd="0" destOrd="0" presId="urn:microsoft.com/office/officeart/2009/3/layout/HorizontalOrganizationChart"/>
    <dgm:cxn modelId="{4D297B5E-E615-4860-8F89-C28388766CA1}" type="presOf" srcId="{937C03FD-329C-4283-92FB-0AA22201D1CC}" destId="{BD5848D8-EB81-49E4-9A61-209B931F6FEB}" srcOrd="0" destOrd="0" presId="urn:microsoft.com/office/officeart/2009/3/layout/HorizontalOrganizationChart"/>
    <dgm:cxn modelId="{BD76A260-DCAE-4C70-9D56-BEA2C67D421F}" type="presOf" srcId="{8BA9BBDD-6857-438A-BA26-1C34DD7191F3}" destId="{172BA27D-FF0D-4A48-A073-9D4B63299B1B}" srcOrd="0" destOrd="0" presId="urn:microsoft.com/office/officeart/2009/3/layout/HorizontalOrganizationChart"/>
    <dgm:cxn modelId="{7EF8E762-8922-4B0A-B776-666342949FFC}" srcId="{C4406B3B-AF2E-41E0-8397-22BB17B99B34}" destId="{8BA9BBDD-6857-438A-BA26-1C34DD7191F3}" srcOrd="0" destOrd="0" parTransId="{C55EBA0C-BEC6-4571-B86E-5E4729452779}" sibTransId="{109FA20B-CEA3-4D1E-B33D-A26E8D41E686}"/>
    <dgm:cxn modelId="{02A6E96C-64B9-4E56-AD0B-FD108556362D}" type="presOf" srcId="{2E93E0BF-A3F2-4C7C-99B3-3DC64FAEF8FB}" destId="{88A88093-0A37-4896-A131-E5F98471A16F}" srcOrd="0" destOrd="0" presId="urn:microsoft.com/office/officeart/2009/3/layout/HorizontalOrganizationChart"/>
    <dgm:cxn modelId="{1BF30D6E-2C78-4B5D-B2CF-0389104D5710}" type="presOf" srcId="{8E797FE5-DE04-4F77-95E9-1A49D97E7D5D}" destId="{59DA5C69-03AF-4EEE-B5F6-F22F5190884A}" srcOrd="1" destOrd="0" presId="urn:microsoft.com/office/officeart/2009/3/layout/HorizontalOrganizationChart"/>
    <dgm:cxn modelId="{B16C7A57-AB43-4C24-988A-636611303F90}" type="presOf" srcId="{BE220EA6-B5BA-4F5D-AFBD-F97DDC5E3C5C}" destId="{838EAA83-8D35-45D3-BCFD-ACF57AC3D504}" srcOrd="0" destOrd="0" presId="urn:microsoft.com/office/officeart/2009/3/layout/HorizontalOrganizationChart"/>
    <dgm:cxn modelId="{F48AEA59-2FE0-4889-AE5A-7A5D915D3E46}" type="presOf" srcId="{18BEC379-1D11-413E-B230-9EA59DDD058D}" destId="{BAD31E16-A0E3-46D8-849C-DEFE8CEE6FA5}" srcOrd="0" destOrd="0" presId="urn:microsoft.com/office/officeart/2009/3/layout/HorizontalOrganizationChart"/>
    <dgm:cxn modelId="{CF5AC684-2F3D-44FF-A12E-CEA44FD35E35}" srcId="{8BA9BBDD-6857-438A-BA26-1C34DD7191F3}" destId="{937C03FD-329C-4283-92FB-0AA22201D1CC}" srcOrd="0" destOrd="0" parTransId="{FFE2CE41-A701-4CA3-A372-13B9D4ABA5EB}" sibTransId="{DCE56568-D3B7-4012-A987-FE6AE0B2E5BF}"/>
    <dgm:cxn modelId="{D53FFF87-AE80-4F59-87CD-87A1E030B2F6}" type="presOf" srcId="{9E2CDD30-079C-44A2-ACBB-B4A5EC9C5158}" destId="{08F2A881-365E-4938-9550-B3CDFC3D63F9}" srcOrd="0" destOrd="0" presId="urn:microsoft.com/office/officeart/2009/3/layout/HorizontalOrganizationChart"/>
    <dgm:cxn modelId="{52AC1493-3E9F-4904-B2C8-A7AB18F47FB9}" type="presOf" srcId="{A99B2164-7D6D-4137-B4FF-38A3931E9E5D}" destId="{6FD98D6E-DB0F-4C77-A5D0-2719E898FE85}" srcOrd="0" destOrd="0" presId="urn:microsoft.com/office/officeart/2009/3/layout/HorizontalOrganizationChart"/>
    <dgm:cxn modelId="{F10379A5-3D17-4A70-9663-BE5D88CC6B39}" type="presOf" srcId="{90159DA6-BE27-462C-B45C-0C677CEE9E1F}" destId="{6382CAB5-2D33-416B-AB74-34DBB6D6F8D1}" srcOrd="0" destOrd="0" presId="urn:microsoft.com/office/officeart/2009/3/layout/HorizontalOrganizationChart"/>
    <dgm:cxn modelId="{D0ED56A9-2D12-48A2-BE14-9F0422D891EB}" type="presOf" srcId="{6B545793-521D-42F8-820A-6BF2EEFA89C5}" destId="{0F53ED2D-5CE4-4D29-B94B-BCFA11CFF038}" srcOrd="1" destOrd="0" presId="urn:microsoft.com/office/officeart/2009/3/layout/HorizontalOrganizationChart"/>
    <dgm:cxn modelId="{B7A609AA-764F-4ECF-BA27-6374C92914F7}" type="presOf" srcId="{937C03FD-329C-4283-92FB-0AA22201D1CC}" destId="{3C7EBB68-86C0-4171-9BA2-F89751CCF2EA}" srcOrd="1" destOrd="0" presId="urn:microsoft.com/office/officeart/2009/3/layout/HorizontalOrganizationChart"/>
    <dgm:cxn modelId="{A98624AC-6453-45FA-9A89-406A7AD059BA}" type="presOf" srcId="{6B545793-521D-42F8-820A-6BF2EEFA89C5}" destId="{3E16B8FD-E113-4216-ACE4-9D37B960E096}" srcOrd="0" destOrd="0" presId="urn:microsoft.com/office/officeart/2009/3/layout/HorizontalOrganizationChart"/>
    <dgm:cxn modelId="{F3A2E0B9-810A-496B-83A2-67125B862A35}" srcId="{8BA9BBDD-6857-438A-BA26-1C34DD7191F3}" destId="{90159DA6-BE27-462C-B45C-0C677CEE9E1F}" srcOrd="5" destOrd="0" parTransId="{32758749-877B-4D85-A50A-F4C9A3BDF0FE}" sibTransId="{782AF327-B971-4760-8076-FB486995B081}"/>
    <dgm:cxn modelId="{5EAE3BD0-8067-4E8F-889B-98E442A9E026}" type="presOf" srcId="{FFE2CE41-A701-4CA3-A372-13B9D4ABA5EB}" destId="{204C50C8-BF0A-46D5-AD17-B30AC4A39017}" srcOrd="0" destOrd="0" presId="urn:microsoft.com/office/officeart/2009/3/layout/HorizontalOrganizationChart"/>
    <dgm:cxn modelId="{47001DD3-C041-4376-9C23-62E3A871A24C}" type="presOf" srcId="{90159DA6-BE27-462C-B45C-0C677CEE9E1F}" destId="{42D43518-72DA-44DC-B77F-2CB0954DA320}" srcOrd="1" destOrd="0" presId="urn:microsoft.com/office/officeart/2009/3/layout/HorizontalOrganizationChart"/>
    <dgm:cxn modelId="{383B97D3-1D42-451A-99A8-54633774D8F5}" srcId="{8BA9BBDD-6857-438A-BA26-1C34DD7191F3}" destId="{8E797FE5-DE04-4F77-95E9-1A49D97E7D5D}" srcOrd="2" destOrd="0" parTransId="{A99B2164-7D6D-4137-B4FF-38A3931E9E5D}" sibTransId="{C4BE4F4B-AB04-43C8-A62F-28F93AE2AB1C}"/>
    <dgm:cxn modelId="{445E59D4-55F9-46AC-B314-25D044008220}" srcId="{8BA9BBDD-6857-438A-BA26-1C34DD7191F3}" destId="{6A64DA9F-F083-4EA4-9223-3E7E953DB4A8}" srcOrd="3" destOrd="0" parTransId="{18BEC379-1D11-413E-B230-9EA59DDD058D}" sibTransId="{3D821E9D-EE5C-4295-99DA-6AFD4D1F69CB}"/>
    <dgm:cxn modelId="{1FBFCDE7-8223-4441-974B-462465C86BF3}" type="presOf" srcId="{8BA9BBDD-6857-438A-BA26-1C34DD7191F3}" destId="{787D161E-69CA-48B8-8B06-1212A50A1299}" srcOrd="1" destOrd="0" presId="urn:microsoft.com/office/officeart/2009/3/layout/HorizontalOrganizationChart"/>
    <dgm:cxn modelId="{8E3940F1-A6FF-4F0A-8B54-613049D92A62}" srcId="{8BA9BBDD-6857-438A-BA26-1C34DD7191F3}" destId="{BE220EA6-B5BA-4F5D-AFBD-F97DDC5E3C5C}" srcOrd="1" destOrd="0" parTransId="{9E2CDD30-079C-44A2-ACBB-B4A5EC9C5158}" sibTransId="{BDBB728A-0DAC-49C8-A0DC-C3958B23095D}"/>
    <dgm:cxn modelId="{11C9D24C-7EDE-473A-A522-F24D9792C378}" type="presParOf" srcId="{9C0285C0-519C-42FE-ABC3-C879B8E3E361}" destId="{28AF368D-EB00-4EBE-86AF-935A9BC0D7AC}" srcOrd="0" destOrd="0" presId="urn:microsoft.com/office/officeart/2009/3/layout/HorizontalOrganizationChart"/>
    <dgm:cxn modelId="{3889EDAD-8E7C-4810-9772-9EB2C8B3477C}" type="presParOf" srcId="{28AF368D-EB00-4EBE-86AF-935A9BC0D7AC}" destId="{A6ECD15F-5DB1-4C84-9BB1-7E56CD9FFE71}" srcOrd="0" destOrd="0" presId="urn:microsoft.com/office/officeart/2009/3/layout/HorizontalOrganizationChart"/>
    <dgm:cxn modelId="{E05EE1BD-BEA7-4200-943E-CD6CC363308E}" type="presParOf" srcId="{A6ECD15F-5DB1-4C84-9BB1-7E56CD9FFE71}" destId="{172BA27D-FF0D-4A48-A073-9D4B63299B1B}" srcOrd="0" destOrd="0" presId="urn:microsoft.com/office/officeart/2009/3/layout/HorizontalOrganizationChart"/>
    <dgm:cxn modelId="{61CD0842-BAEF-44B8-85CD-7A7C572EFD10}" type="presParOf" srcId="{A6ECD15F-5DB1-4C84-9BB1-7E56CD9FFE71}" destId="{787D161E-69CA-48B8-8B06-1212A50A1299}" srcOrd="1" destOrd="0" presId="urn:microsoft.com/office/officeart/2009/3/layout/HorizontalOrganizationChart"/>
    <dgm:cxn modelId="{5B670288-6AAC-4513-8E6D-AB8986D28B17}" type="presParOf" srcId="{28AF368D-EB00-4EBE-86AF-935A9BC0D7AC}" destId="{371E3BFD-5246-4B7C-A0B4-5BBB1ECECFC7}" srcOrd="1" destOrd="0" presId="urn:microsoft.com/office/officeart/2009/3/layout/HorizontalOrganizationChart"/>
    <dgm:cxn modelId="{D1E55A37-0D8D-486F-9AAB-2C2BE85C8DF0}" type="presParOf" srcId="{371E3BFD-5246-4B7C-A0B4-5BBB1ECECFC7}" destId="{08F2A881-365E-4938-9550-B3CDFC3D63F9}" srcOrd="0" destOrd="0" presId="urn:microsoft.com/office/officeart/2009/3/layout/HorizontalOrganizationChart"/>
    <dgm:cxn modelId="{719D8A71-7793-4900-B73A-B17364A9E571}" type="presParOf" srcId="{371E3BFD-5246-4B7C-A0B4-5BBB1ECECFC7}" destId="{6C26C60F-2E2A-4B1F-BE01-008177B5428D}" srcOrd="1" destOrd="0" presId="urn:microsoft.com/office/officeart/2009/3/layout/HorizontalOrganizationChart"/>
    <dgm:cxn modelId="{F61AA336-BAEA-43FC-87CA-12A4F32A111C}" type="presParOf" srcId="{6C26C60F-2E2A-4B1F-BE01-008177B5428D}" destId="{22F5E66F-E085-475E-8F39-53BD54398C9D}" srcOrd="0" destOrd="0" presId="urn:microsoft.com/office/officeart/2009/3/layout/HorizontalOrganizationChart"/>
    <dgm:cxn modelId="{C1FDE79E-7212-4A5D-B0E0-B8C92F9ECEC9}" type="presParOf" srcId="{22F5E66F-E085-475E-8F39-53BD54398C9D}" destId="{838EAA83-8D35-45D3-BCFD-ACF57AC3D504}" srcOrd="0" destOrd="0" presId="urn:microsoft.com/office/officeart/2009/3/layout/HorizontalOrganizationChart"/>
    <dgm:cxn modelId="{C34B19C6-DCF9-4A0F-A511-304C1F13EC74}" type="presParOf" srcId="{22F5E66F-E085-475E-8F39-53BD54398C9D}" destId="{1D7031A8-4E72-4E52-958E-090397DC941C}" srcOrd="1" destOrd="0" presId="urn:microsoft.com/office/officeart/2009/3/layout/HorizontalOrganizationChart"/>
    <dgm:cxn modelId="{596C4537-DD1B-4AD4-978F-51E2FE8825F8}" type="presParOf" srcId="{6C26C60F-2E2A-4B1F-BE01-008177B5428D}" destId="{517BC640-6213-4A6F-9090-B6AF215CBFE9}" srcOrd="1" destOrd="0" presId="urn:microsoft.com/office/officeart/2009/3/layout/HorizontalOrganizationChart"/>
    <dgm:cxn modelId="{456D31C0-0EDC-4A4E-84D4-691AA8A69E11}" type="presParOf" srcId="{6C26C60F-2E2A-4B1F-BE01-008177B5428D}" destId="{D4742B29-FDCE-4946-AFDE-FE47F7F9DF27}" srcOrd="2" destOrd="0" presId="urn:microsoft.com/office/officeart/2009/3/layout/HorizontalOrganizationChart"/>
    <dgm:cxn modelId="{0773032C-3C6E-4525-857D-1FD2D6A34AB8}" type="presParOf" srcId="{371E3BFD-5246-4B7C-A0B4-5BBB1ECECFC7}" destId="{6FD98D6E-DB0F-4C77-A5D0-2719E898FE85}" srcOrd="2" destOrd="0" presId="urn:microsoft.com/office/officeart/2009/3/layout/HorizontalOrganizationChart"/>
    <dgm:cxn modelId="{4FA3E93B-AFD0-4DCF-91BA-0F9917790320}" type="presParOf" srcId="{371E3BFD-5246-4B7C-A0B4-5BBB1ECECFC7}" destId="{2C2DE2B6-78FA-4456-B4A7-0A7718B232B9}" srcOrd="3" destOrd="0" presId="urn:microsoft.com/office/officeart/2009/3/layout/HorizontalOrganizationChart"/>
    <dgm:cxn modelId="{C2742418-9F6D-44C8-A7BE-70CCC79827E9}" type="presParOf" srcId="{2C2DE2B6-78FA-4456-B4A7-0A7718B232B9}" destId="{B491DC72-2465-4314-B02E-CFD6F5E066A4}" srcOrd="0" destOrd="0" presId="urn:microsoft.com/office/officeart/2009/3/layout/HorizontalOrganizationChart"/>
    <dgm:cxn modelId="{EE63A74A-614F-43AE-83E6-171509CB1F67}" type="presParOf" srcId="{B491DC72-2465-4314-B02E-CFD6F5E066A4}" destId="{E4A265E7-9848-47CB-A583-0EF58473AB64}" srcOrd="0" destOrd="0" presId="urn:microsoft.com/office/officeart/2009/3/layout/HorizontalOrganizationChart"/>
    <dgm:cxn modelId="{37513F5F-0EAA-485C-98A6-13EB2DABA2C9}" type="presParOf" srcId="{B491DC72-2465-4314-B02E-CFD6F5E066A4}" destId="{59DA5C69-03AF-4EEE-B5F6-F22F5190884A}" srcOrd="1" destOrd="0" presId="urn:microsoft.com/office/officeart/2009/3/layout/HorizontalOrganizationChart"/>
    <dgm:cxn modelId="{6CB566D4-161A-4D30-92CE-037BE52A7AB1}" type="presParOf" srcId="{2C2DE2B6-78FA-4456-B4A7-0A7718B232B9}" destId="{0ADB1518-42D3-4D67-A1B7-338D78B5AED4}" srcOrd="1" destOrd="0" presId="urn:microsoft.com/office/officeart/2009/3/layout/HorizontalOrganizationChart"/>
    <dgm:cxn modelId="{554B5EA3-70AE-4FDD-AFB8-FE4B46DCD0C9}" type="presParOf" srcId="{2C2DE2B6-78FA-4456-B4A7-0A7718B232B9}" destId="{E786082B-A51A-443A-B709-5589D2BFDADC}" srcOrd="2" destOrd="0" presId="urn:microsoft.com/office/officeart/2009/3/layout/HorizontalOrganizationChart"/>
    <dgm:cxn modelId="{5309F457-4FE8-4E4B-8CD0-97C8CBE201E4}" type="presParOf" srcId="{371E3BFD-5246-4B7C-A0B4-5BBB1ECECFC7}" destId="{BAD31E16-A0E3-46D8-849C-DEFE8CEE6FA5}" srcOrd="4" destOrd="0" presId="urn:microsoft.com/office/officeart/2009/3/layout/HorizontalOrganizationChart"/>
    <dgm:cxn modelId="{269BAF3E-6F87-48BF-BFC4-9BB997965D04}" type="presParOf" srcId="{371E3BFD-5246-4B7C-A0B4-5BBB1ECECFC7}" destId="{D897B315-E7DA-4095-834E-2E2E566280B6}" srcOrd="5" destOrd="0" presId="urn:microsoft.com/office/officeart/2009/3/layout/HorizontalOrganizationChart"/>
    <dgm:cxn modelId="{C5A35BD1-FF2C-434C-9781-D13FAB5E3AFB}" type="presParOf" srcId="{D897B315-E7DA-4095-834E-2E2E566280B6}" destId="{195A08DA-21B3-48F5-9463-7C1CF20D6BCB}" srcOrd="0" destOrd="0" presId="urn:microsoft.com/office/officeart/2009/3/layout/HorizontalOrganizationChart"/>
    <dgm:cxn modelId="{0B8AAE6C-8675-4E25-BCBF-2C77D8CA4F6F}" type="presParOf" srcId="{195A08DA-21B3-48F5-9463-7C1CF20D6BCB}" destId="{4C987F71-A7B5-425A-98AE-7DEA3ABB662C}" srcOrd="0" destOrd="0" presId="urn:microsoft.com/office/officeart/2009/3/layout/HorizontalOrganizationChart"/>
    <dgm:cxn modelId="{F63A025E-1014-451A-B70A-27AFC7F5BA69}" type="presParOf" srcId="{195A08DA-21B3-48F5-9463-7C1CF20D6BCB}" destId="{9000C126-A5D3-429F-B842-E26683C1EC71}" srcOrd="1" destOrd="0" presId="urn:microsoft.com/office/officeart/2009/3/layout/HorizontalOrganizationChart"/>
    <dgm:cxn modelId="{B4D50A68-B3F2-49B3-8FD4-01E83620870A}" type="presParOf" srcId="{D897B315-E7DA-4095-834E-2E2E566280B6}" destId="{2DB8C02C-E449-439D-9CB9-BFBB00920DE7}" srcOrd="1" destOrd="0" presId="urn:microsoft.com/office/officeart/2009/3/layout/HorizontalOrganizationChart"/>
    <dgm:cxn modelId="{65EE8456-3FD5-442E-A428-144EDEBA4C6B}" type="presParOf" srcId="{D897B315-E7DA-4095-834E-2E2E566280B6}" destId="{754EAB49-9547-4E62-BD0F-2C8054F2B39F}" srcOrd="2" destOrd="0" presId="urn:microsoft.com/office/officeart/2009/3/layout/HorizontalOrganizationChart"/>
    <dgm:cxn modelId="{3C7E4ECD-8535-4405-A3B7-ACA97397C00A}" type="presParOf" srcId="{371E3BFD-5246-4B7C-A0B4-5BBB1ECECFC7}" destId="{88A88093-0A37-4896-A131-E5F98471A16F}" srcOrd="6" destOrd="0" presId="urn:microsoft.com/office/officeart/2009/3/layout/HorizontalOrganizationChart"/>
    <dgm:cxn modelId="{4CC668C5-B6CF-4BFC-8528-6654DE908349}" type="presParOf" srcId="{371E3BFD-5246-4B7C-A0B4-5BBB1ECECFC7}" destId="{6E83FF72-1BE9-4580-A818-4842F68F1D96}" srcOrd="7" destOrd="0" presId="urn:microsoft.com/office/officeart/2009/3/layout/HorizontalOrganizationChart"/>
    <dgm:cxn modelId="{4C9A11BE-25B1-4EB0-90F4-7409991B4F22}" type="presParOf" srcId="{6E83FF72-1BE9-4580-A818-4842F68F1D96}" destId="{A925CC69-122D-4348-9042-DAE0EA4CC1DA}" srcOrd="0" destOrd="0" presId="urn:microsoft.com/office/officeart/2009/3/layout/HorizontalOrganizationChart"/>
    <dgm:cxn modelId="{E9BC35EB-604F-4312-A972-BA50F5F68A8B}" type="presParOf" srcId="{A925CC69-122D-4348-9042-DAE0EA4CC1DA}" destId="{3E16B8FD-E113-4216-ACE4-9D37B960E096}" srcOrd="0" destOrd="0" presId="urn:microsoft.com/office/officeart/2009/3/layout/HorizontalOrganizationChart"/>
    <dgm:cxn modelId="{4FD1991E-DEED-4BE8-BCB0-13A5C539B20D}" type="presParOf" srcId="{A925CC69-122D-4348-9042-DAE0EA4CC1DA}" destId="{0F53ED2D-5CE4-4D29-B94B-BCFA11CFF038}" srcOrd="1" destOrd="0" presId="urn:microsoft.com/office/officeart/2009/3/layout/HorizontalOrganizationChart"/>
    <dgm:cxn modelId="{A05601A2-93D0-435C-9613-E743F8359459}" type="presParOf" srcId="{6E83FF72-1BE9-4580-A818-4842F68F1D96}" destId="{D5501344-BB28-491A-BFEE-CCC8ABAA514E}" srcOrd="1" destOrd="0" presId="urn:microsoft.com/office/officeart/2009/3/layout/HorizontalOrganizationChart"/>
    <dgm:cxn modelId="{B20A978F-932C-44CF-85C3-F0AA33082821}" type="presParOf" srcId="{6E83FF72-1BE9-4580-A818-4842F68F1D96}" destId="{5CC77330-19F5-4022-8C22-793C3F2840D4}" srcOrd="2" destOrd="0" presId="urn:microsoft.com/office/officeart/2009/3/layout/HorizontalOrganizationChart"/>
    <dgm:cxn modelId="{EC2EA289-8392-4985-B446-F80884877476}" type="presParOf" srcId="{371E3BFD-5246-4B7C-A0B4-5BBB1ECECFC7}" destId="{CD0B2D11-4029-47FF-933F-4156AB185C42}" srcOrd="8" destOrd="0" presId="urn:microsoft.com/office/officeart/2009/3/layout/HorizontalOrganizationChart"/>
    <dgm:cxn modelId="{A3557667-58B1-4828-8DB6-A00E750D122C}" type="presParOf" srcId="{371E3BFD-5246-4B7C-A0B4-5BBB1ECECFC7}" destId="{B336DC78-AD34-454C-8623-0EA74F16E5A3}" srcOrd="9" destOrd="0" presId="urn:microsoft.com/office/officeart/2009/3/layout/HorizontalOrganizationChart"/>
    <dgm:cxn modelId="{0DCE547B-D3B8-4E3D-8A5E-68247BB84331}" type="presParOf" srcId="{B336DC78-AD34-454C-8623-0EA74F16E5A3}" destId="{425E134E-B293-49EE-AE78-2AA3D2128796}" srcOrd="0" destOrd="0" presId="urn:microsoft.com/office/officeart/2009/3/layout/HorizontalOrganizationChart"/>
    <dgm:cxn modelId="{7DEA0191-4E70-428F-B0F1-A00281F23A85}" type="presParOf" srcId="{425E134E-B293-49EE-AE78-2AA3D2128796}" destId="{6382CAB5-2D33-416B-AB74-34DBB6D6F8D1}" srcOrd="0" destOrd="0" presId="urn:microsoft.com/office/officeart/2009/3/layout/HorizontalOrganizationChart"/>
    <dgm:cxn modelId="{C0330361-3E76-49B0-BAA4-F3E79F200118}" type="presParOf" srcId="{425E134E-B293-49EE-AE78-2AA3D2128796}" destId="{42D43518-72DA-44DC-B77F-2CB0954DA320}" srcOrd="1" destOrd="0" presId="urn:microsoft.com/office/officeart/2009/3/layout/HorizontalOrganizationChart"/>
    <dgm:cxn modelId="{42481015-E271-4DAD-A484-AE9FE374DCE1}" type="presParOf" srcId="{B336DC78-AD34-454C-8623-0EA74F16E5A3}" destId="{B51926E1-DD26-4CB3-A2EB-3A4E137972F1}" srcOrd="1" destOrd="0" presId="urn:microsoft.com/office/officeart/2009/3/layout/HorizontalOrganizationChart"/>
    <dgm:cxn modelId="{44D2C730-C9B6-45A7-9CEB-41C8BC4710D1}" type="presParOf" srcId="{B336DC78-AD34-454C-8623-0EA74F16E5A3}" destId="{D209BB3A-6A8B-42CC-B025-B7EBEA1574A0}" srcOrd="2" destOrd="0" presId="urn:microsoft.com/office/officeart/2009/3/layout/HorizontalOrganizationChart"/>
    <dgm:cxn modelId="{DD90FC40-5B3B-410F-97C1-D34E7A731000}" type="presParOf" srcId="{28AF368D-EB00-4EBE-86AF-935A9BC0D7AC}" destId="{14290C49-6E87-4A81-9DB4-472A04DCF6C1}" srcOrd="2" destOrd="0" presId="urn:microsoft.com/office/officeart/2009/3/layout/HorizontalOrganizationChart"/>
    <dgm:cxn modelId="{9C536217-40F1-468B-9EF2-33625DE0F289}" type="presParOf" srcId="{14290C49-6E87-4A81-9DB4-472A04DCF6C1}" destId="{204C50C8-BF0A-46D5-AD17-B30AC4A39017}" srcOrd="0" destOrd="0" presId="urn:microsoft.com/office/officeart/2009/3/layout/HorizontalOrganizationChart"/>
    <dgm:cxn modelId="{7D32D9CA-8690-4B84-9BDC-C20626AE4AFE}" type="presParOf" srcId="{14290C49-6E87-4A81-9DB4-472A04DCF6C1}" destId="{8F2F02CF-3789-4B8B-9CBF-9370F65A06C2}" srcOrd="1" destOrd="0" presId="urn:microsoft.com/office/officeart/2009/3/layout/HorizontalOrganizationChart"/>
    <dgm:cxn modelId="{46F6C7FB-FE9A-450E-9C63-F23C102C3F11}" type="presParOf" srcId="{8F2F02CF-3789-4B8B-9CBF-9370F65A06C2}" destId="{F0F96E66-79BB-45F7-9BA9-EC5CFAF749CB}" srcOrd="0" destOrd="0" presId="urn:microsoft.com/office/officeart/2009/3/layout/HorizontalOrganizationChart"/>
    <dgm:cxn modelId="{DC87C394-92B3-47D1-B509-0F65729F17C4}" type="presParOf" srcId="{F0F96E66-79BB-45F7-9BA9-EC5CFAF749CB}" destId="{BD5848D8-EB81-49E4-9A61-209B931F6FEB}" srcOrd="0" destOrd="0" presId="urn:microsoft.com/office/officeart/2009/3/layout/HorizontalOrganizationChart"/>
    <dgm:cxn modelId="{093C32EB-8E81-49DE-BA8A-CD6E1DFC10EF}" type="presParOf" srcId="{F0F96E66-79BB-45F7-9BA9-EC5CFAF749CB}" destId="{3C7EBB68-86C0-4171-9BA2-F89751CCF2EA}" srcOrd="1" destOrd="0" presId="urn:microsoft.com/office/officeart/2009/3/layout/HorizontalOrganizationChart"/>
    <dgm:cxn modelId="{CBBB4470-FE74-4C3A-8EE6-B730C6478904}" type="presParOf" srcId="{8F2F02CF-3789-4B8B-9CBF-9370F65A06C2}" destId="{3F31F35A-EA03-4C19-A17B-657B17B44465}" srcOrd="1" destOrd="0" presId="urn:microsoft.com/office/officeart/2009/3/layout/HorizontalOrganizationChart"/>
    <dgm:cxn modelId="{4209F241-15D4-4FC2-9BA5-8F3A63493C8F}" type="presParOf" srcId="{8F2F02CF-3789-4B8B-9CBF-9370F65A06C2}" destId="{F424BF1F-FA66-46C8-BB38-9E216012D256}" srcOrd="2" destOrd="0" presId="urn:microsoft.com/office/officeart/2009/3/layout/HorizontalOrganizationChar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406B3B-AF2E-41E0-8397-22BB17B99B34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37C03FD-329C-4283-92FB-0AA22201D1CC}" type="asst">
      <dgm:prSet phldrT="[Text]" custT="1"/>
      <dgm:spPr>
        <a:solidFill>
          <a:srgbClr val="B16F45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algn="ctr" defTabSz="914400" rtl="0" eaLnBrk="1" latinLnBrk="0" hangingPunct="1"/>
          <a:r>
            <a:rPr lang="fa-IR" sz="3200" kern="1200" dirty="0">
              <a:solidFill>
                <a:schemeClr val="bg1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منو</a:t>
          </a:r>
          <a:endParaRPr lang="en-US" sz="3200" kern="1200" dirty="0">
            <a:solidFill>
              <a:schemeClr val="bg1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gm:t>
    </dgm:pt>
    <dgm:pt modelId="{FFE2CE41-A701-4CA3-A372-13B9D4ABA5EB}" type="parTrans" cxnId="{CF5AC684-2F3D-44FF-A12E-CEA44FD35E3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DCE56568-D3B7-4012-A987-FE6AE0B2E5BF}" type="sibTrans" cxnId="{CF5AC684-2F3D-44FF-A12E-CEA44FD35E35}">
      <dgm:prSet/>
      <dgm:spPr/>
      <dgm:t>
        <a:bodyPr/>
        <a:lstStyle/>
        <a:p>
          <a:endParaRPr lang="en-US"/>
        </a:p>
      </dgm:t>
    </dgm:pt>
    <dgm:pt modelId="{BE220EA6-B5BA-4F5D-AFBD-F97DDC5E3C5C}">
      <dgm:prSet phldrT="[Text]" custT="1"/>
      <dgm:spPr>
        <a:solidFill>
          <a:srgbClr val="F7AB27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تخفیفات ویژه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9E2CDD30-079C-44A2-ACBB-B4A5EC9C5158}" type="parTrans" cxnId="{8E3940F1-A6FF-4F0A-8B54-613049D92A6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BDBB728A-0DAC-49C8-A0DC-C3958B23095D}" type="sibTrans" cxnId="{8E3940F1-A6FF-4F0A-8B54-613049D92A62}">
      <dgm:prSet/>
      <dgm:spPr/>
      <dgm:t>
        <a:bodyPr/>
        <a:lstStyle/>
        <a:p>
          <a:endParaRPr lang="en-US"/>
        </a:p>
      </dgm:t>
    </dgm:pt>
    <dgm:pt modelId="{8E797FE5-DE04-4F77-95E9-1A49D97E7D5D}">
      <dgm:prSet phldrT="[Text]" custT="1"/>
      <dgm:spPr>
        <a:solidFill>
          <a:srgbClr val="DA8F08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نام محصول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A99B2164-7D6D-4137-B4FF-38A3931E9E5D}" type="parTrans" cxnId="{383B97D3-1D42-451A-99A8-54633774D8F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C4BE4F4B-AB04-43C8-A62F-28F93AE2AB1C}" type="sibTrans" cxnId="{383B97D3-1D42-451A-99A8-54633774D8F5}">
      <dgm:prSet/>
      <dgm:spPr/>
      <dgm:t>
        <a:bodyPr/>
        <a:lstStyle/>
        <a:p>
          <a:endParaRPr lang="en-US"/>
        </a:p>
      </dgm:t>
    </dgm:pt>
    <dgm:pt modelId="{6A64DA9F-F083-4EA4-9223-3E7E953DB4A8}">
      <dgm:prSet phldrT="[Text]" custT="1"/>
      <dgm:spPr>
        <a:solidFill>
          <a:srgbClr val="DA8F08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قیمت محصول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18BEC379-1D11-413E-B230-9EA59DDD058D}" type="parTrans" cxnId="{445E59D4-55F9-46AC-B314-25D044008220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3D821E9D-EE5C-4295-99DA-6AFD4D1F69CB}" type="sibTrans" cxnId="{445E59D4-55F9-46AC-B314-25D044008220}">
      <dgm:prSet/>
      <dgm:spPr/>
      <dgm:t>
        <a:bodyPr/>
        <a:lstStyle/>
        <a:p>
          <a:endParaRPr lang="en-US"/>
        </a:p>
      </dgm:t>
    </dgm:pt>
    <dgm:pt modelId="{6B545793-521D-42F8-820A-6BF2EEFA89C5}">
      <dgm:prSet custT="1"/>
      <dgm:spPr>
        <a:solidFill>
          <a:srgbClr val="DA8F08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نطرات کاربران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2E93E0BF-A3F2-4C7C-99B3-3DC64FAEF8FB}" type="parTrans" cxnId="{9B17BE05-DFC5-49BC-A2AA-AAFDD12FA2BE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D92D6CC7-7672-4D57-BB30-A3E38F55C686}" type="sibTrans" cxnId="{9B17BE05-DFC5-49BC-A2AA-AAFDD12FA2BE}">
      <dgm:prSet/>
      <dgm:spPr/>
      <dgm:t>
        <a:bodyPr/>
        <a:lstStyle/>
        <a:p>
          <a:endParaRPr lang="en-US"/>
        </a:p>
      </dgm:t>
    </dgm:pt>
    <dgm:pt modelId="{90159DA6-BE27-462C-B45C-0C677CEE9E1F}">
      <dgm:prSet custT="1"/>
      <dgm:spPr>
        <a:solidFill>
          <a:srgbClr val="DA8F08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جستجوی محصول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32758749-877B-4D85-A50A-F4C9A3BDF0FE}" type="parTrans" cxnId="{F3A2E0B9-810A-496B-83A2-67125B862A3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782AF327-B971-4760-8076-FB486995B081}" type="sibTrans" cxnId="{F3A2E0B9-810A-496B-83A2-67125B862A35}">
      <dgm:prSet/>
      <dgm:spPr/>
      <dgm:t>
        <a:bodyPr/>
        <a:lstStyle/>
        <a:p>
          <a:endParaRPr lang="en-US"/>
        </a:p>
      </dgm:t>
    </dgm:pt>
    <dgm:pt modelId="{A427EE8C-06AE-444E-A0AD-4EBBAF52D310}">
      <dgm:prSet/>
      <dgm:spPr>
        <a:solidFill>
          <a:srgbClr val="DA8F08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منو پیشنهادی</a:t>
          </a:r>
          <a:endParaRPr lang="en-US" dirty="0"/>
        </a:p>
      </dgm:t>
    </dgm:pt>
    <dgm:pt modelId="{8D50E5FF-FCFB-4438-8183-0911DBD75A76}" type="parTrans" cxnId="{FA52E242-8545-4F27-852B-1A550C2FAD0C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A0DE5AB9-A20B-4755-B8AC-76D25F0A0D12}" type="sibTrans" cxnId="{FA52E242-8545-4F27-852B-1A550C2FAD0C}">
      <dgm:prSet/>
      <dgm:spPr/>
      <dgm:t>
        <a:bodyPr/>
        <a:lstStyle/>
        <a:p>
          <a:endParaRPr lang="en-US"/>
        </a:p>
      </dgm:t>
    </dgm:pt>
    <dgm:pt modelId="{76228612-C01B-4043-92DF-B66410FB407A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پرفروش ها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EDB7940D-E2AF-4F28-8F63-14776DE6EF9D}" type="parTrans" cxnId="{A002E9E2-4CC0-4BC3-99A1-87B5F4A21A1E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</dgm:spPr>
      <dgm:t>
        <a:bodyPr/>
        <a:lstStyle/>
        <a:p>
          <a:endParaRPr lang="en-US"/>
        </a:p>
      </dgm:t>
    </dgm:pt>
    <dgm:pt modelId="{C62D0FDE-CCC1-4CD4-95DA-ECDE22708D2C}" type="sibTrans" cxnId="{A002E9E2-4CC0-4BC3-99A1-87B5F4A21A1E}">
      <dgm:prSet/>
      <dgm:spPr/>
      <dgm:t>
        <a:bodyPr/>
        <a:lstStyle/>
        <a:p>
          <a:endParaRPr lang="en-US"/>
        </a:p>
      </dgm:t>
    </dgm:pt>
    <dgm:pt modelId="{BC1EB4A1-23D7-4FA8-AA72-890476E597A2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پک خانوادگی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3E395D2B-C851-485B-86FB-DB7EBE446BE0}" type="parTrans" cxnId="{453E8A82-3254-4269-98CE-E83148CF3CA7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</dgm:spPr>
      <dgm:t>
        <a:bodyPr/>
        <a:lstStyle/>
        <a:p>
          <a:endParaRPr lang="en-US"/>
        </a:p>
      </dgm:t>
    </dgm:pt>
    <dgm:pt modelId="{90BCA1D5-3D1C-4E94-BF8D-09AEFAE4A687}" type="sibTrans" cxnId="{453E8A82-3254-4269-98CE-E83148CF3CA7}">
      <dgm:prSet/>
      <dgm:spPr/>
      <dgm:t>
        <a:bodyPr/>
        <a:lstStyle/>
        <a:p>
          <a:endParaRPr lang="en-US"/>
        </a:p>
      </dgm:t>
    </dgm:pt>
    <dgm:pt modelId="{9E6600A0-2F96-4AE7-9D24-2DBC20A9CEC9}">
      <dgm:prSet custT="1"/>
      <dgm:spPr>
        <a:solidFill>
          <a:srgbClr val="DA8F08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توضیحات محصول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A8D7A9F9-2A9D-4C23-A919-2261DE459569}" type="parTrans" cxnId="{338464AE-DFB4-4FED-9B2F-6B29269EF51D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F62D27B5-6660-45C2-8114-062E7723BE59}" type="sibTrans" cxnId="{338464AE-DFB4-4FED-9B2F-6B29269EF51D}">
      <dgm:prSet/>
      <dgm:spPr/>
      <dgm:t>
        <a:bodyPr/>
        <a:lstStyle/>
        <a:p>
          <a:endParaRPr lang="en-US"/>
        </a:p>
      </dgm:t>
    </dgm:pt>
    <dgm:pt modelId="{03160DE3-D422-4714-955A-705D4B6B41CC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مواد اولیه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E4175A02-33EE-48F9-8796-2C042C07E2BB}" type="parTrans" cxnId="{7C1860AA-68AC-468D-9C26-31A47BF38299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1C7D2476-98D4-4F8D-80FE-DC260E4873EE}" type="sibTrans" cxnId="{7C1860AA-68AC-468D-9C26-31A47BF38299}">
      <dgm:prSet/>
      <dgm:spPr/>
      <dgm:t>
        <a:bodyPr/>
        <a:lstStyle/>
        <a:p>
          <a:endParaRPr lang="en-US"/>
        </a:p>
      </dgm:t>
    </dgm:pt>
    <dgm:pt modelId="{C5A1086F-2903-4406-9696-6D0D4DC6CAAE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درصد روغن و...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0EF61825-676C-4EF9-A5BE-D2A87BB5A1EF}" type="parTrans" cxnId="{31E2A37D-971C-459D-80CB-78D65299C4A4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DA849718-BA79-4418-9720-923E8578FEEC}" type="sibTrans" cxnId="{31E2A37D-971C-459D-80CB-78D65299C4A4}">
      <dgm:prSet/>
      <dgm:spPr/>
      <dgm:t>
        <a:bodyPr/>
        <a:lstStyle/>
        <a:p>
          <a:endParaRPr lang="en-US"/>
        </a:p>
      </dgm:t>
    </dgm:pt>
    <dgm:pt modelId="{B01689D0-5454-4987-B299-D1D3E2AB2452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بیشترین جستجو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170E911A-BF2F-4CB1-8219-6B5A379CAEE9}" type="parTrans" cxnId="{1EB81A64-48BD-437B-BF59-D116E7CE08BF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37D9B0E2-4E1B-482D-ACC0-F1EA9B8F6145}" type="sibTrans" cxnId="{1EB81A64-48BD-437B-BF59-D116E7CE08BF}">
      <dgm:prSet/>
      <dgm:spPr/>
      <dgm:t>
        <a:bodyPr/>
        <a:lstStyle/>
        <a:p>
          <a:endParaRPr lang="en-US"/>
        </a:p>
      </dgm:t>
    </dgm:pt>
    <dgm:pt modelId="{9C0285C0-519C-42FE-ABC3-C879B8E3E361}" type="pres">
      <dgm:prSet presAssocID="{C4406B3B-AF2E-41E0-8397-22BB17B99B34}" presName="hierChild1" presStyleCnt="0">
        <dgm:presLayoutVars>
          <dgm:orgChart val="1"/>
          <dgm:chPref val="1"/>
          <dgm:dir val="rev"/>
          <dgm:animOne val="branch"/>
          <dgm:animLvl val="lvl"/>
          <dgm:resizeHandles/>
        </dgm:presLayoutVars>
      </dgm:prSet>
      <dgm:spPr/>
    </dgm:pt>
    <dgm:pt modelId="{23FB4BD3-0881-42F3-BFA5-82D53FC49291}" type="pres">
      <dgm:prSet presAssocID="{937C03FD-329C-4283-92FB-0AA22201D1CC}" presName="hierRoot1" presStyleCnt="0">
        <dgm:presLayoutVars>
          <dgm:hierBranch val="init"/>
        </dgm:presLayoutVars>
      </dgm:prSet>
      <dgm:spPr/>
    </dgm:pt>
    <dgm:pt modelId="{917D30A7-909E-44BE-84C6-76FBF156BA48}" type="pres">
      <dgm:prSet presAssocID="{937C03FD-329C-4283-92FB-0AA22201D1CC}" presName="rootComposite1" presStyleCnt="0"/>
      <dgm:spPr/>
    </dgm:pt>
    <dgm:pt modelId="{1E37D588-CE42-4D7D-8736-27D30A79BFE4}" type="pres">
      <dgm:prSet presAssocID="{937C03FD-329C-4283-92FB-0AA22201D1CC}" presName="rootText1" presStyleLbl="node0" presStyleIdx="0" presStyleCnt="1" custScaleX="57903" custLinFactY="-100000" custLinFactNeighborX="11916" custLinFactNeighborY="-147691">
        <dgm:presLayoutVars>
          <dgm:chPref val="3"/>
        </dgm:presLayoutVars>
      </dgm:prSet>
      <dgm:spPr>
        <a:prstGeom prst="roundRect">
          <a:avLst/>
        </a:prstGeom>
      </dgm:spPr>
    </dgm:pt>
    <dgm:pt modelId="{B9928108-E118-43B9-BEC2-FDEB4EBE813B}" type="pres">
      <dgm:prSet presAssocID="{937C03FD-329C-4283-92FB-0AA22201D1CC}" presName="rootConnector1" presStyleLbl="asst0" presStyleIdx="0" presStyleCnt="0"/>
      <dgm:spPr/>
    </dgm:pt>
    <dgm:pt modelId="{4EDDC756-0D69-497C-99B0-EB8C66E94B19}" type="pres">
      <dgm:prSet presAssocID="{937C03FD-329C-4283-92FB-0AA22201D1CC}" presName="hierChild2" presStyleCnt="0"/>
      <dgm:spPr/>
    </dgm:pt>
    <dgm:pt modelId="{4D7619BE-31B5-4DEF-93D5-5578F598BC55}" type="pres">
      <dgm:prSet presAssocID="{8D50E5FF-FCFB-4438-8183-0911DBD75A76}" presName="Name66" presStyleLbl="parChTrans1D2" presStyleIdx="0" presStyleCnt="6"/>
      <dgm:spPr/>
    </dgm:pt>
    <dgm:pt modelId="{32D4B917-93B7-4FBC-AAAA-E3AD3C27AC49}" type="pres">
      <dgm:prSet presAssocID="{A427EE8C-06AE-444E-A0AD-4EBBAF52D310}" presName="hierRoot2" presStyleCnt="0">
        <dgm:presLayoutVars>
          <dgm:hierBranch val="init"/>
        </dgm:presLayoutVars>
      </dgm:prSet>
      <dgm:spPr/>
    </dgm:pt>
    <dgm:pt modelId="{8F3499F1-6E68-4B93-96AC-BAB0DA11E764}" type="pres">
      <dgm:prSet presAssocID="{A427EE8C-06AE-444E-A0AD-4EBBAF52D310}" presName="rootComposite" presStyleCnt="0"/>
      <dgm:spPr/>
    </dgm:pt>
    <dgm:pt modelId="{85894F28-1D5B-4C22-AB13-23A4BD62D189}" type="pres">
      <dgm:prSet presAssocID="{A427EE8C-06AE-444E-A0AD-4EBBAF52D310}" presName="rootText" presStyleLbl="node2" presStyleIdx="0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E4A8A023-3579-437F-8FD9-5E04B63FBF2A}" type="pres">
      <dgm:prSet presAssocID="{A427EE8C-06AE-444E-A0AD-4EBBAF52D310}" presName="rootConnector" presStyleLbl="node2" presStyleIdx="0" presStyleCnt="6"/>
      <dgm:spPr/>
    </dgm:pt>
    <dgm:pt modelId="{08B522EF-ABED-4A52-B0AD-77EEE78D9A7A}" type="pres">
      <dgm:prSet presAssocID="{A427EE8C-06AE-444E-A0AD-4EBBAF52D310}" presName="hierChild4" presStyleCnt="0"/>
      <dgm:spPr/>
    </dgm:pt>
    <dgm:pt modelId="{08F2A881-365E-4938-9550-B3CDFC3D63F9}" type="pres">
      <dgm:prSet presAssocID="{9E2CDD30-079C-44A2-ACBB-B4A5EC9C5158}" presName="Name66" presStyleLbl="parChTrans1D3" presStyleIdx="0" presStyleCnt="6"/>
      <dgm:spPr/>
    </dgm:pt>
    <dgm:pt modelId="{6C26C60F-2E2A-4B1F-BE01-008177B5428D}" type="pres">
      <dgm:prSet presAssocID="{BE220EA6-B5BA-4F5D-AFBD-F97DDC5E3C5C}" presName="hierRoot2" presStyleCnt="0">
        <dgm:presLayoutVars>
          <dgm:hierBranch val="init"/>
        </dgm:presLayoutVars>
      </dgm:prSet>
      <dgm:spPr/>
    </dgm:pt>
    <dgm:pt modelId="{22F5E66F-E085-475E-8F39-53BD54398C9D}" type="pres">
      <dgm:prSet presAssocID="{BE220EA6-B5BA-4F5D-AFBD-F97DDC5E3C5C}" presName="rootComposite" presStyleCnt="0"/>
      <dgm:spPr/>
    </dgm:pt>
    <dgm:pt modelId="{838EAA83-8D35-45D3-BCFD-ACF57AC3D504}" type="pres">
      <dgm:prSet presAssocID="{BE220EA6-B5BA-4F5D-AFBD-F97DDC5E3C5C}" presName="rootText" presStyleLbl="node3" presStyleIdx="0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1D7031A8-4E72-4E52-958E-090397DC941C}" type="pres">
      <dgm:prSet presAssocID="{BE220EA6-B5BA-4F5D-AFBD-F97DDC5E3C5C}" presName="rootConnector" presStyleLbl="node3" presStyleIdx="0" presStyleCnt="6"/>
      <dgm:spPr/>
    </dgm:pt>
    <dgm:pt modelId="{517BC640-6213-4A6F-9090-B6AF215CBFE9}" type="pres">
      <dgm:prSet presAssocID="{BE220EA6-B5BA-4F5D-AFBD-F97DDC5E3C5C}" presName="hierChild4" presStyleCnt="0"/>
      <dgm:spPr/>
    </dgm:pt>
    <dgm:pt modelId="{D4742B29-FDCE-4946-AFDE-FE47F7F9DF27}" type="pres">
      <dgm:prSet presAssocID="{BE220EA6-B5BA-4F5D-AFBD-F97DDC5E3C5C}" presName="hierChild5" presStyleCnt="0"/>
      <dgm:spPr/>
    </dgm:pt>
    <dgm:pt modelId="{A4856569-2C4E-4A2E-8E8A-81091F8A081D}" type="pres">
      <dgm:prSet presAssocID="{EDB7940D-E2AF-4F28-8F63-14776DE6EF9D}" presName="Name66" presStyleLbl="parChTrans1D3" presStyleIdx="1" presStyleCnt="6"/>
      <dgm:spPr/>
    </dgm:pt>
    <dgm:pt modelId="{953569A0-AA07-499C-86AE-FA5FBBCA1378}" type="pres">
      <dgm:prSet presAssocID="{76228612-C01B-4043-92DF-B66410FB407A}" presName="hierRoot2" presStyleCnt="0">
        <dgm:presLayoutVars>
          <dgm:hierBranch val="init"/>
        </dgm:presLayoutVars>
      </dgm:prSet>
      <dgm:spPr/>
    </dgm:pt>
    <dgm:pt modelId="{C8DD317B-57ED-4DAE-A4E2-C1991692C8B9}" type="pres">
      <dgm:prSet presAssocID="{76228612-C01B-4043-92DF-B66410FB407A}" presName="rootComposite" presStyleCnt="0"/>
      <dgm:spPr/>
    </dgm:pt>
    <dgm:pt modelId="{64E5C6EF-7085-4FE5-ACB7-B9CDB533D423}" type="pres">
      <dgm:prSet presAssocID="{76228612-C01B-4043-92DF-B66410FB407A}" presName="rootText" presStyleLbl="node3" presStyleIdx="1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034982AD-ECE7-4261-BD25-09555797798D}" type="pres">
      <dgm:prSet presAssocID="{76228612-C01B-4043-92DF-B66410FB407A}" presName="rootConnector" presStyleLbl="node3" presStyleIdx="1" presStyleCnt="6"/>
      <dgm:spPr/>
    </dgm:pt>
    <dgm:pt modelId="{6D1717CD-484B-4C79-9D16-3F94CF4A05B8}" type="pres">
      <dgm:prSet presAssocID="{76228612-C01B-4043-92DF-B66410FB407A}" presName="hierChild4" presStyleCnt="0"/>
      <dgm:spPr/>
    </dgm:pt>
    <dgm:pt modelId="{2FD8E314-46EE-4A80-8AC7-79F65269242A}" type="pres">
      <dgm:prSet presAssocID="{76228612-C01B-4043-92DF-B66410FB407A}" presName="hierChild5" presStyleCnt="0"/>
      <dgm:spPr/>
    </dgm:pt>
    <dgm:pt modelId="{269A680D-971D-4C5D-8456-D0EFAB898F5D}" type="pres">
      <dgm:prSet presAssocID="{3E395D2B-C851-485B-86FB-DB7EBE446BE0}" presName="Name66" presStyleLbl="parChTrans1D3" presStyleIdx="2" presStyleCnt="6"/>
      <dgm:spPr/>
    </dgm:pt>
    <dgm:pt modelId="{790F181B-41EF-4B4A-9725-1EC314AFBA27}" type="pres">
      <dgm:prSet presAssocID="{BC1EB4A1-23D7-4FA8-AA72-890476E597A2}" presName="hierRoot2" presStyleCnt="0">
        <dgm:presLayoutVars>
          <dgm:hierBranch val="init"/>
        </dgm:presLayoutVars>
      </dgm:prSet>
      <dgm:spPr/>
    </dgm:pt>
    <dgm:pt modelId="{2DE5FFDE-360C-42F5-95BC-59DF820CE72E}" type="pres">
      <dgm:prSet presAssocID="{BC1EB4A1-23D7-4FA8-AA72-890476E597A2}" presName="rootComposite" presStyleCnt="0"/>
      <dgm:spPr/>
    </dgm:pt>
    <dgm:pt modelId="{732D6C88-78A9-47ED-AE6C-0C53BEED52FB}" type="pres">
      <dgm:prSet presAssocID="{BC1EB4A1-23D7-4FA8-AA72-890476E597A2}" presName="rootText" presStyleLbl="node3" presStyleIdx="2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19DC9137-EB9E-4238-A0E6-E1F474CABDB9}" type="pres">
      <dgm:prSet presAssocID="{BC1EB4A1-23D7-4FA8-AA72-890476E597A2}" presName="rootConnector" presStyleLbl="node3" presStyleIdx="2" presStyleCnt="6"/>
      <dgm:spPr/>
    </dgm:pt>
    <dgm:pt modelId="{CFD7C0B7-B0CA-4127-98F6-CC45345BF424}" type="pres">
      <dgm:prSet presAssocID="{BC1EB4A1-23D7-4FA8-AA72-890476E597A2}" presName="hierChild4" presStyleCnt="0"/>
      <dgm:spPr/>
    </dgm:pt>
    <dgm:pt modelId="{F0685A03-7512-4EC4-9AFE-52682B538534}" type="pres">
      <dgm:prSet presAssocID="{BC1EB4A1-23D7-4FA8-AA72-890476E597A2}" presName="hierChild5" presStyleCnt="0"/>
      <dgm:spPr/>
    </dgm:pt>
    <dgm:pt modelId="{A4A5E736-ADA5-4BC2-9DBC-FFDDBB470682}" type="pres">
      <dgm:prSet presAssocID="{A427EE8C-06AE-444E-A0AD-4EBBAF52D310}" presName="hierChild5" presStyleCnt="0"/>
      <dgm:spPr/>
    </dgm:pt>
    <dgm:pt modelId="{6FD98D6E-DB0F-4C77-A5D0-2719E898FE85}" type="pres">
      <dgm:prSet presAssocID="{A99B2164-7D6D-4137-B4FF-38A3931E9E5D}" presName="Name66" presStyleLbl="parChTrans1D2" presStyleIdx="1" presStyleCnt="6"/>
      <dgm:spPr/>
    </dgm:pt>
    <dgm:pt modelId="{2C2DE2B6-78FA-4456-B4A7-0A7718B232B9}" type="pres">
      <dgm:prSet presAssocID="{8E797FE5-DE04-4F77-95E9-1A49D97E7D5D}" presName="hierRoot2" presStyleCnt="0">
        <dgm:presLayoutVars>
          <dgm:hierBranch val="init"/>
        </dgm:presLayoutVars>
      </dgm:prSet>
      <dgm:spPr/>
    </dgm:pt>
    <dgm:pt modelId="{B491DC72-2465-4314-B02E-CFD6F5E066A4}" type="pres">
      <dgm:prSet presAssocID="{8E797FE5-DE04-4F77-95E9-1A49D97E7D5D}" presName="rootComposite" presStyleCnt="0"/>
      <dgm:spPr/>
    </dgm:pt>
    <dgm:pt modelId="{E4A265E7-9848-47CB-A583-0EF58473AB64}" type="pres">
      <dgm:prSet presAssocID="{8E797FE5-DE04-4F77-95E9-1A49D97E7D5D}" presName="rootText" presStyleLbl="node2" presStyleIdx="1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59DA5C69-03AF-4EEE-B5F6-F22F5190884A}" type="pres">
      <dgm:prSet presAssocID="{8E797FE5-DE04-4F77-95E9-1A49D97E7D5D}" presName="rootConnector" presStyleLbl="node2" presStyleIdx="1" presStyleCnt="6"/>
      <dgm:spPr/>
    </dgm:pt>
    <dgm:pt modelId="{0ADB1518-42D3-4D67-A1B7-338D78B5AED4}" type="pres">
      <dgm:prSet presAssocID="{8E797FE5-DE04-4F77-95E9-1A49D97E7D5D}" presName="hierChild4" presStyleCnt="0"/>
      <dgm:spPr/>
    </dgm:pt>
    <dgm:pt modelId="{E786082B-A51A-443A-B709-5589D2BFDADC}" type="pres">
      <dgm:prSet presAssocID="{8E797FE5-DE04-4F77-95E9-1A49D97E7D5D}" presName="hierChild5" presStyleCnt="0"/>
      <dgm:spPr/>
    </dgm:pt>
    <dgm:pt modelId="{E6182574-9783-4683-8877-37D69E63854A}" type="pres">
      <dgm:prSet presAssocID="{A8D7A9F9-2A9D-4C23-A919-2261DE459569}" presName="Name66" presStyleLbl="parChTrans1D2" presStyleIdx="2" presStyleCnt="6"/>
      <dgm:spPr/>
    </dgm:pt>
    <dgm:pt modelId="{32903C61-C662-4395-A3FA-2392580EBFF0}" type="pres">
      <dgm:prSet presAssocID="{9E6600A0-2F96-4AE7-9D24-2DBC20A9CEC9}" presName="hierRoot2" presStyleCnt="0">
        <dgm:presLayoutVars>
          <dgm:hierBranch val="init"/>
        </dgm:presLayoutVars>
      </dgm:prSet>
      <dgm:spPr/>
    </dgm:pt>
    <dgm:pt modelId="{46776BA5-06DF-4A9A-BA94-DB5850756C61}" type="pres">
      <dgm:prSet presAssocID="{9E6600A0-2F96-4AE7-9D24-2DBC20A9CEC9}" presName="rootComposite" presStyleCnt="0"/>
      <dgm:spPr/>
    </dgm:pt>
    <dgm:pt modelId="{599C3B98-8B71-4ACA-84E5-3093BB96F148}" type="pres">
      <dgm:prSet presAssocID="{9E6600A0-2F96-4AE7-9D24-2DBC20A9CEC9}" presName="rootText" presStyleLbl="node2" presStyleIdx="2" presStyleCnt="6" custScaleX="129021">
        <dgm:presLayoutVars>
          <dgm:chPref val="3"/>
        </dgm:presLayoutVars>
      </dgm:prSet>
      <dgm:spPr>
        <a:prstGeom prst="roundRect">
          <a:avLst/>
        </a:prstGeom>
      </dgm:spPr>
    </dgm:pt>
    <dgm:pt modelId="{7430382A-619C-40B2-A284-7F2C2BA54A8B}" type="pres">
      <dgm:prSet presAssocID="{9E6600A0-2F96-4AE7-9D24-2DBC20A9CEC9}" presName="rootConnector" presStyleLbl="node2" presStyleIdx="2" presStyleCnt="6"/>
      <dgm:spPr/>
    </dgm:pt>
    <dgm:pt modelId="{85B757F9-653C-4A99-9E9D-BE1E437818D3}" type="pres">
      <dgm:prSet presAssocID="{9E6600A0-2F96-4AE7-9D24-2DBC20A9CEC9}" presName="hierChild4" presStyleCnt="0"/>
      <dgm:spPr/>
    </dgm:pt>
    <dgm:pt modelId="{33A7D0CD-4E04-4EA8-8F75-D830C3896661}" type="pres">
      <dgm:prSet presAssocID="{E4175A02-33EE-48F9-8796-2C042C07E2BB}" presName="Name66" presStyleLbl="parChTrans1D3" presStyleIdx="3" presStyleCnt="6"/>
      <dgm:spPr/>
    </dgm:pt>
    <dgm:pt modelId="{5D5CED74-FD8A-4410-AD69-2E679FB9BE39}" type="pres">
      <dgm:prSet presAssocID="{03160DE3-D422-4714-955A-705D4B6B41CC}" presName="hierRoot2" presStyleCnt="0">
        <dgm:presLayoutVars>
          <dgm:hierBranch val="init"/>
        </dgm:presLayoutVars>
      </dgm:prSet>
      <dgm:spPr/>
    </dgm:pt>
    <dgm:pt modelId="{B75BCB86-E5DA-43A4-BC9B-94107907C2AD}" type="pres">
      <dgm:prSet presAssocID="{03160DE3-D422-4714-955A-705D4B6B41CC}" presName="rootComposite" presStyleCnt="0"/>
      <dgm:spPr/>
    </dgm:pt>
    <dgm:pt modelId="{3FD1B807-0098-4CCD-B4B0-1CD0D4F33DEE}" type="pres">
      <dgm:prSet presAssocID="{03160DE3-D422-4714-955A-705D4B6B41CC}" presName="rootText" presStyleLbl="node3" presStyleIdx="3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1E4BF85E-C4D7-44D0-8617-93A463D86925}" type="pres">
      <dgm:prSet presAssocID="{03160DE3-D422-4714-955A-705D4B6B41CC}" presName="rootConnector" presStyleLbl="node3" presStyleIdx="3" presStyleCnt="6"/>
      <dgm:spPr/>
    </dgm:pt>
    <dgm:pt modelId="{980F23E5-990D-4593-B892-038369FB7D77}" type="pres">
      <dgm:prSet presAssocID="{03160DE3-D422-4714-955A-705D4B6B41CC}" presName="hierChild4" presStyleCnt="0"/>
      <dgm:spPr/>
    </dgm:pt>
    <dgm:pt modelId="{FFA93B79-40D2-4AB2-B7EA-C3B5E5AB7C03}" type="pres">
      <dgm:prSet presAssocID="{03160DE3-D422-4714-955A-705D4B6B41CC}" presName="hierChild5" presStyleCnt="0"/>
      <dgm:spPr/>
    </dgm:pt>
    <dgm:pt modelId="{38376EFA-AD23-467D-8CBD-D8AB35E46137}" type="pres">
      <dgm:prSet presAssocID="{0EF61825-676C-4EF9-A5BE-D2A87BB5A1EF}" presName="Name66" presStyleLbl="parChTrans1D3" presStyleIdx="4" presStyleCnt="6"/>
      <dgm:spPr/>
    </dgm:pt>
    <dgm:pt modelId="{99CA2437-4661-45BA-B8D8-93CCD3110CF7}" type="pres">
      <dgm:prSet presAssocID="{C5A1086F-2903-4406-9696-6D0D4DC6CAAE}" presName="hierRoot2" presStyleCnt="0">
        <dgm:presLayoutVars>
          <dgm:hierBranch val="init"/>
        </dgm:presLayoutVars>
      </dgm:prSet>
      <dgm:spPr/>
    </dgm:pt>
    <dgm:pt modelId="{7EB7F4F9-C8DA-46A7-92A6-ADE98721EC08}" type="pres">
      <dgm:prSet presAssocID="{C5A1086F-2903-4406-9696-6D0D4DC6CAAE}" presName="rootComposite" presStyleCnt="0"/>
      <dgm:spPr/>
    </dgm:pt>
    <dgm:pt modelId="{7D115A5C-09AC-4711-8A3F-FA3896E1C2B3}" type="pres">
      <dgm:prSet presAssocID="{C5A1086F-2903-4406-9696-6D0D4DC6CAAE}" presName="rootText" presStyleLbl="node3" presStyleIdx="4" presStyleCnt="6" custScaleX="127002">
        <dgm:presLayoutVars>
          <dgm:chPref val="3"/>
        </dgm:presLayoutVars>
      </dgm:prSet>
      <dgm:spPr>
        <a:prstGeom prst="roundRect">
          <a:avLst/>
        </a:prstGeom>
      </dgm:spPr>
    </dgm:pt>
    <dgm:pt modelId="{6119BFDD-FE9F-4158-BA26-963215A0C42C}" type="pres">
      <dgm:prSet presAssocID="{C5A1086F-2903-4406-9696-6D0D4DC6CAAE}" presName="rootConnector" presStyleLbl="node3" presStyleIdx="4" presStyleCnt="6"/>
      <dgm:spPr/>
    </dgm:pt>
    <dgm:pt modelId="{18152266-9D67-46B2-9E00-363092E9018E}" type="pres">
      <dgm:prSet presAssocID="{C5A1086F-2903-4406-9696-6D0D4DC6CAAE}" presName="hierChild4" presStyleCnt="0"/>
      <dgm:spPr/>
    </dgm:pt>
    <dgm:pt modelId="{41543574-9D28-4327-B0F3-AC6A510334F8}" type="pres">
      <dgm:prSet presAssocID="{C5A1086F-2903-4406-9696-6D0D4DC6CAAE}" presName="hierChild5" presStyleCnt="0"/>
      <dgm:spPr/>
    </dgm:pt>
    <dgm:pt modelId="{878DBC97-7E2E-4EFC-9516-A79CD1923E64}" type="pres">
      <dgm:prSet presAssocID="{9E6600A0-2F96-4AE7-9D24-2DBC20A9CEC9}" presName="hierChild5" presStyleCnt="0"/>
      <dgm:spPr/>
    </dgm:pt>
    <dgm:pt modelId="{BAD31E16-A0E3-46D8-849C-DEFE8CEE6FA5}" type="pres">
      <dgm:prSet presAssocID="{18BEC379-1D11-413E-B230-9EA59DDD058D}" presName="Name66" presStyleLbl="parChTrans1D2" presStyleIdx="3" presStyleCnt="6"/>
      <dgm:spPr/>
    </dgm:pt>
    <dgm:pt modelId="{D897B315-E7DA-4095-834E-2E2E566280B6}" type="pres">
      <dgm:prSet presAssocID="{6A64DA9F-F083-4EA4-9223-3E7E953DB4A8}" presName="hierRoot2" presStyleCnt="0">
        <dgm:presLayoutVars>
          <dgm:hierBranch val="init"/>
        </dgm:presLayoutVars>
      </dgm:prSet>
      <dgm:spPr/>
    </dgm:pt>
    <dgm:pt modelId="{195A08DA-21B3-48F5-9463-7C1CF20D6BCB}" type="pres">
      <dgm:prSet presAssocID="{6A64DA9F-F083-4EA4-9223-3E7E953DB4A8}" presName="rootComposite" presStyleCnt="0"/>
      <dgm:spPr/>
    </dgm:pt>
    <dgm:pt modelId="{4C987F71-A7B5-425A-98AE-7DEA3ABB662C}" type="pres">
      <dgm:prSet presAssocID="{6A64DA9F-F083-4EA4-9223-3E7E953DB4A8}" presName="rootText" presStyleLbl="node2" presStyleIdx="3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9000C126-A5D3-429F-B842-E26683C1EC71}" type="pres">
      <dgm:prSet presAssocID="{6A64DA9F-F083-4EA4-9223-3E7E953DB4A8}" presName="rootConnector" presStyleLbl="node2" presStyleIdx="3" presStyleCnt="6"/>
      <dgm:spPr/>
    </dgm:pt>
    <dgm:pt modelId="{2DB8C02C-E449-439D-9CB9-BFBB00920DE7}" type="pres">
      <dgm:prSet presAssocID="{6A64DA9F-F083-4EA4-9223-3E7E953DB4A8}" presName="hierChild4" presStyleCnt="0"/>
      <dgm:spPr/>
    </dgm:pt>
    <dgm:pt modelId="{754EAB49-9547-4E62-BD0F-2C8054F2B39F}" type="pres">
      <dgm:prSet presAssocID="{6A64DA9F-F083-4EA4-9223-3E7E953DB4A8}" presName="hierChild5" presStyleCnt="0"/>
      <dgm:spPr/>
    </dgm:pt>
    <dgm:pt modelId="{88A88093-0A37-4896-A131-E5F98471A16F}" type="pres">
      <dgm:prSet presAssocID="{2E93E0BF-A3F2-4C7C-99B3-3DC64FAEF8FB}" presName="Name66" presStyleLbl="parChTrans1D2" presStyleIdx="4" presStyleCnt="6"/>
      <dgm:spPr/>
    </dgm:pt>
    <dgm:pt modelId="{6E83FF72-1BE9-4580-A818-4842F68F1D96}" type="pres">
      <dgm:prSet presAssocID="{6B545793-521D-42F8-820A-6BF2EEFA89C5}" presName="hierRoot2" presStyleCnt="0">
        <dgm:presLayoutVars>
          <dgm:hierBranch val="init"/>
        </dgm:presLayoutVars>
      </dgm:prSet>
      <dgm:spPr/>
    </dgm:pt>
    <dgm:pt modelId="{A925CC69-122D-4348-9042-DAE0EA4CC1DA}" type="pres">
      <dgm:prSet presAssocID="{6B545793-521D-42F8-820A-6BF2EEFA89C5}" presName="rootComposite" presStyleCnt="0"/>
      <dgm:spPr/>
    </dgm:pt>
    <dgm:pt modelId="{3E16B8FD-E113-4216-ACE4-9D37B960E096}" type="pres">
      <dgm:prSet presAssocID="{6B545793-521D-42F8-820A-6BF2EEFA89C5}" presName="rootText" presStyleLbl="node2" presStyleIdx="4" presStyleCnt="6">
        <dgm:presLayoutVars>
          <dgm:chPref val="3"/>
        </dgm:presLayoutVars>
      </dgm:prSet>
      <dgm:spPr>
        <a:prstGeom prst="roundRect">
          <a:avLst/>
        </a:prstGeom>
      </dgm:spPr>
    </dgm:pt>
    <dgm:pt modelId="{0F53ED2D-5CE4-4D29-B94B-BCFA11CFF038}" type="pres">
      <dgm:prSet presAssocID="{6B545793-521D-42F8-820A-6BF2EEFA89C5}" presName="rootConnector" presStyleLbl="node2" presStyleIdx="4" presStyleCnt="6"/>
      <dgm:spPr/>
    </dgm:pt>
    <dgm:pt modelId="{D5501344-BB28-491A-BFEE-CCC8ABAA514E}" type="pres">
      <dgm:prSet presAssocID="{6B545793-521D-42F8-820A-6BF2EEFA89C5}" presName="hierChild4" presStyleCnt="0"/>
      <dgm:spPr/>
    </dgm:pt>
    <dgm:pt modelId="{5CC77330-19F5-4022-8C22-793C3F2840D4}" type="pres">
      <dgm:prSet presAssocID="{6B545793-521D-42F8-820A-6BF2EEFA89C5}" presName="hierChild5" presStyleCnt="0"/>
      <dgm:spPr/>
    </dgm:pt>
    <dgm:pt modelId="{CD0B2D11-4029-47FF-933F-4156AB185C42}" type="pres">
      <dgm:prSet presAssocID="{32758749-877B-4D85-A50A-F4C9A3BDF0FE}" presName="Name66" presStyleLbl="parChTrans1D2" presStyleIdx="5" presStyleCnt="6"/>
      <dgm:spPr/>
    </dgm:pt>
    <dgm:pt modelId="{B336DC78-AD34-454C-8623-0EA74F16E5A3}" type="pres">
      <dgm:prSet presAssocID="{90159DA6-BE27-462C-B45C-0C677CEE9E1F}" presName="hierRoot2" presStyleCnt="0">
        <dgm:presLayoutVars>
          <dgm:hierBranch val="init"/>
        </dgm:presLayoutVars>
      </dgm:prSet>
      <dgm:spPr/>
    </dgm:pt>
    <dgm:pt modelId="{425E134E-B293-49EE-AE78-2AA3D2128796}" type="pres">
      <dgm:prSet presAssocID="{90159DA6-BE27-462C-B45C-0C677CEE9E1F}" presName="rootComposite" presStyleCnt="0"/>
      <dgm:spPr/>
    </dgm:pt>
    <dgm:pt modelId="{6382CAB5-2D33-416B-AB74-34DBB6D6F8D1}" type="pres">
      <dgm:prSet presAssocID="{90159DA6-BE27-462C-B45C-0C677CEE9E1F}" presName="rootText" presStyleLbl="node2" presStyleIdx="5" presStyleCnt="6" custScaleX="120533">
        <dgm:presLayoutVars>
          <dgm:chPref val="3"/>
        </dgm:presLayoutVars>
      </dgm:prSet>
      <dgm:spPr>
        <a:prstGeom prst="roundRect">
          <a:avLst/>
        </a:prstGeom>
      </dgm:spPr>
    </dgm:pt>
    <dgm:pt modelId="{42D43518-72DA-44DC-B77F-2CB0954DA320}" type="pres">
      <dgm:prSet presAssocID="{90159DA6-BE27-462C-B45C-0C677CEE9E1F}" presName="rootConnector" presStyleLbl="node2" presStyleIdx="5" presStyleCnt="6"/>
      <dgm:spPr/>
    </dgm:pt>
    <dgm:pt modelId="{B51926E1-DD26-4CB3-A2EB-3A4E137972F1}" type="pres">
      <dgm:prSet presAssocID="{90159DA6-BE27-462C-B45C-0C677CEE9E1F}" presName="hierChild4" presStyleCnt="0"/>
      <dgm:spPr/>
    </dgm:pt>
    <dgm:pt modelId="{89B744BF-215F-4410-A404-3ED7D1F92289}" type="pres">
      <dgm:prSet presAssocID="{170E911A-BF2F-4CB1-8219-6B5A379CAEE9}" presName="Name66" presStyleLbl="parChTrans1D3" presStyleIdx="5" presStyleCnt="6"/>
      <dgm:spPr/>
    </dgm:pt>
    <dgm:pt modelId="{EC01D726-A062-4CC9-ACCD-DDCC8535E546}" type="pres">
      <dgm:prSet presAssocID="{B01689D0-5454-4987-B299-D1D3E2AB2452}" presName="hierRoot2" presStyleCnt="0">
        <dgm:presLayoutVars>
          <dgm:hierBranch val="init"/>
        </dgm:presLayoutVars>
      </dgm:prSet>
      <dgm:spPr/>
    </dgm:pt>
    <dgm:pt modelId="{9B73DEB5-5441-4B24-8D52-1A076687829B}" type="pres">
      <dgm:prSet presAssocID="{B01689D0-5454-4987-B299-D1D3E2AB2452}" presName="rootComposite" presStyleCnt="0"/>
      <dgm:spPr/>
    </dgm:pt>
    <dgm:pt modelId="{7C038287-ACCF-475B-8093-B500A99D3F38}" type="pres">
      <dgm:prSet presAssocID="{B01689D0-5454-4987-B299-D1D3E2AB2452}" presName="rootText" presStyleLbl="node3" presStyleIdx="5" presStyleCnt="6" custScaleX="120989">
        <dgm:presLayoutVars>
          <dgm:chPref val="3"/>
        </dgm:presLayoutVars>
      </dgm:prSet>
      <dgm:spPr>
        <a:prstGeom prst="roundRect">
          <a:avLst/>
        </a:prstGeom>
      </dgm:spPr>
    </dgm:pt>
    <dgm:pt modelId="{A73A839A-8954-4FEE-A951-3B723F62BC3E}" type="pres">
      <dgm:prSet presAssocID="{B01689D0-5454-4987-B299-D1D3E2AB2452}" presName="rootConnector" presStyleLbl="node3" presStyleIdx="5" presStyleCnt="6"/>
      <dgm:spPr/>
    </dgm:pt>
    <dgm:pt modelId="{660DD0EE-C4E6-4E98-9ED9-C0B4CB4D82CB}" type="pres">
      <dgm:prSet presAssocID="{B01689D0-5454-4987-B299-D1D3E2AB2452}" presName="hierChild4" presStyleCnt="0"/>
      <dgm:spPr/>
    </dgm:pt>
    <dgm:pt modelId="{78F9C4AB-0C76-4E72-BAAD-E40CAB307C02}" type="pres">
      <dgm:prSet presAssocID="{B01689D0-5454-4987-B299-D1D3E2AB2452}" presName="hierChild5" presStyleCnt="0"/>
      <dgm:spPr/>
    </dgm:pt>
    <dgm:pt modelId="{D209BB3A-6A8B-42CC-B025-B7EBEA1574A0}" type="pres">
      <dgm:prSet presAssocID="{90159DA6-BE27-462C-B45C-0C677CEE9E1F}" presName="hierChild5" presStyleCnt="0"/>
      <dgm:spPr/>
    </dgm:pt>
    <dgm:pt modelId="{BDFE6A9F-77E1-4834-8F08-F54573E22E82}" type="pres">
      <dgm:prSet presAssocID="{937C03FD-329C-4283-92FB-0AA22201D1CC}" presName="hierChild3" presStyleCnt="0"/>
      <dgm:spPr/>
    </dgm:pt>
  </dgm:ptLst>
  <dgm:cxnLst>
    <dgm:cxn modelId="{347BE100-4344-4BE0-9E09-A4AAF5B8D6E7}" type="presOf" srcId="{2E93E0BF-A3F2-4C7C-99B3-3DC64FAEF8FB}" destId="{88A88093-0A37-4896-A131-E5F98471A16F}" srcOrd="0" destOrd="0" presId="urn:microsoft.com/office/officeart/2009/3/layout/HorizontalOrganizationChart"/>
    <dgm:cxn modelId="{9B17BE05-DFC5-49BC-A2AA-AAFDD12FA2BE}" srcId="{937C03FD-329C-4283-92FB-0AA22201D1CC}" destId="{6B545793-521D-42F8-820A-6BF2EEFA89C5}" srcOrd="4" destOrd="0" parTransId="{2E93E0BF-A3F2-4C7C-99B3-3DC64FAEF8FB}" sibTransId="{D92D6CC7-7672-4D57-BB30-A3E38F55C686}"/>
    <dgm:cxn modelId="{76C87C0B-ABDA-46E0-8B1B-CEDB116D471F}" type="presOf" srcId="{A427EE8C-06AE-444E-A0AD-4EBBAF52D310}" destId="{E4A8A023-3579-437F-8FD9-5E04B63FBF2A}" srcOrd="1" destOrd="0" presId="urn:microsoft.com/office/officeart/2009/3/layout/HorizontalOrganizationChart"/>
    <dgm:cxn modelId="{AEF87311-EBC6-48DD-9F63-170E85A1A636}" type="presOf" srcId="{8D50E5FF-FCFB-4438-8183-0911DBD75A76}" destId="{4D7619BE-31B5-4DEF-93D5-5578F598BC55}" srcOrd="0" destOrd="0" presId="urn:microsoft.com/office/officeart/2009/3/layout/HorizontalOrganizationChart"/>
    <dgm:cxn modelId="{8DE0F816-A8B6-4817-829A-8156849ED493}" type="presOf" srcId="{BE220EA6-B5BA-4F5D-AFBD-F97DDC5E3C5C}" destId="{1D7031A8-4E72-4E52-958E-090397DC941C}" srcOrd="1" destOrd="0" presId="urn:microsoft.com/office/officeart/2009/3/layout/HorizontalOrganizationChart"/>
    <dgm:cxn modelId="{E8F0DB18-7783-4CD9-914C-B26F312FDF60}" type="presOf" srcId="{C4406B3B-AF2E-41E0-8397-22BB17B99B34}" destId="{9C0285C0-519C-42FE-ABC3-C879B8E3E361}" srcOrd="0" destOrd="0" presId="urn:microsoft.com/office/officeart/2009/3/layout/HorizontalOrganizationChart"/>
    <dgm:cxn modelId="{FA958822-093B-41D7-95A7-FD670887485F}" type="presOf" srcId="{90159DA6-BE27-462C-B45C-0C677CEE9E1F}" destId="{6382CAB5-2D33-416B-AB74-34DBB6D6F8D1}" srcOrd="0" destOrd="0" presId="urn:microsoft.com/office/officeart/2009/3/layout/HorizontalOrganizationChart"/>
    <dgm:cxn modelId="{4788932B-5FFF-430B-BA87-CF100074E6B1}" type="presOf" srcId="{A8D7A9F9-2A9D-4C23-A919-2261DE459569}" destId="{E6182574-9783-4683-8877-37D69E63854A}" srcOrd="0" destOrd="0" presId="urn:microsoft.com/office/officeart/2009/3/layout/HorizontalOrganizationChart"/>
    <dgm:cxn modelId="{D598C72D-DC10-4068-BF58-3142E6420C05}" type="presOf" srcId="{C5A1086F-2903-4406-9696-6D0D4DC6CAAE}" destId="{7D115A5C-09AC-4711-8A3F-FA3896E1C2B3}" srcOrd="0" destOrd="0" presId="urn:microsoft.com/office/officeart/2009/3/layout/HorizontalOrganizationChart"/>
    <dgm:cxn modelId="{BE533F35-8B05-42EA-8C4F-E08B7025F18E}" type="presOf" srcId="{E4175A02-33EE-48F9-8796-2C042C07E2BB}" destId="{33A7D0CD-4E04-4EA8-8F75-D830C3896661}" srcOrd="0" destOrd="0" presId="urn:microsoft.com/office/officeart/2009/3/layout/HorizontalOrganizationChart"/>
    <dgm:cxn modelId="{32595339-4C3D-413F-846E-D1F8EACCEF4F}" type="presOf" srcId="{18BEC379-1D11-413E-B230-9EA59DDD058D}" destId="{BAD31E16-A0E3-46D8-849C-DEFE8CEE6FA5}" srcOrd="0" destOrd="0" presId="urn:microsoft.com/office/officeart/2009/3/layout/HorizontalOrganizationChart"/>
    <dgm:cxn modelId="{45403942-A884-4E86-8D54-1E27FE2B8D2D}" type="presOf" srcId="{6A64DA9F-F083-4EA4-9223-3E7E953DB4A8}" destId="{4C987F71-A7B5-425A-98AE-7DEA3ABB662C}" srcOrd="0" destOrd="0" presId="urn:microsoft.com/office/officeart/2009/3/layout/HorizontalOrganizationChart"/>
    <dgm:cxn modelId="{FA52E242-8545-4F27-852B-1A550C2FAD0C}" srcId="{937C03FD-329C-4283-92FB-0AA22201D1CC}" destId="{A427EE8C-06AE-444E-A0AD-4EBBAF52D310}" srcOrd="0" destOrd="0" parTransId="{8D50E5FF-FCFB-4438-8183-0911DBD75A76}" sibTransId="{A0DE5AB9-A20B-4755-B8AC-76D25F0A0D12}"/>
    <dgm:cxn modelId="{1EB81A64-48BD-437B-BF59-D116E7CE08BF}" srcId="{90159DA6-BE27-462C-B45C-0C677CEE9E1F}" destId="{B01689D0-5454-4987-B299-D1D3E2AB2452}" srcOrd="0" destOrd="0" parTransId="{170E911A-BF2F-4CB1-8219-6B5A379CAEE9}" sibTransId="{37D9B0E2-4E1B-482D-ACC0-F1EA9B8F6145}"/>
    <dgm:cxn modelId="{206EEE66-8525-4097-8422-346128F527BA}" type="presOf" srcId="{3E395D2B-C851-485B-86FB-DB7EBE446BE0}" destId="{269A680D-971D-4C5D-8456-D0EFAB898F5D}" srcOrd="0" destOrd="0" presId="urn:microsoft.com/office/officeart/2009/3/layout/HorizontalOrganizationChart"/>
    <dgm:cxn modelId="{076F4779-3CED-46F4-91BC-323946AE26C9}" type="presOf" srcId="{03160DE3-D422-4714-955A-705D4B6B41CC}" destId="{3FD1B807-0098-4CCD-B4B0-1CD0D4F33DEE}" srcOrd="0" destOrd="0" presId="urn:microsoft.com/office/officeart/2009/3/layout/HorizontalOrganizationChart"/>
    <dgm:cxn modelId="{E1A15C7C-6112-46E6-B84F-A97238CA144E}" type="presOf" srcId="{BC1EB4A1-23D7-4FA8-AA72-890476E597A2}" destId="{732D6C88-78A9-47ED-AE6C-0C53BEED52FB}" srcOrd="0" destOrd="0" presId="urn:microsoft.com/office/officeart/2009/3/layout/HorizontalOrganizationChart"/>
    <dgm:cxn modelId="{31E2A37D-971C-459D-80CB-78D65299C4A4}" srcId="{9E6600A0-2F96-4AE7-9D24-2DBC20A9CEC9}" destId="{C5A1086F-2903-4406-9696-6D0D4DC6CAAE}" srcOrd="1" destOrd="0" parTransId="{0EF61825-676C-4EF9-A5BE-D2A87BB5A1EF}" sibTransId="{DA849718-BA79-4418-9720-923E8578FEEC}"/>
    <dgm:cxn modelId="{453E8A82-3254-4269-98CE-E83148CF3CA7}" srcId="{A427EE8C-06AE-444E-A0AD-4EBBAF52D310}" destId="{BC1EB4A1-23D7-4FA8-AA72-890476E597A2}" srcOrd="2" destOrd="0" parTransId="{3E395D2B-C851-485B-86FB-DB7EBE446BE0}" sibTransId="{90BCA1D5-3D1C-4E94-BF8D-09AEFAE4A687}"/>
    <dgm:cxn modelId="{6E474883-9BF6-4608-AB6C-C16D473476BB}" type="presOf" srcId="{937C03FD-329C-4283-92FB-0AA22201D1CC}" destId="{B9928108-E118-43B9-BEC2-FDEB4EBE813B}" srcOrd="1" destOrd="0" presId="urn:microsoft.com/office/officeart/2009/3/layout/HorizontalOrganizationChart"/>
    <dgm:cxn modelId="{1F65D483-62F7-4503-8B59-010AD1DEEF12}" type="presOf" srcId="{EDB7940D-E2AF-4F28-8F63-14776DE6EF9D}" destId="{A4856569-2C4E-4A2E-8E8A-81091F8A081D}" srcOrd="0" destOrd="0" presId="urn:microsoft.com/office/officeart/2009/3/layout/HorizontalOrganizationChart"/>
    <dgm:cxn modelId="{CF5AC684-2F3D-44FF-A12E-CEA44FD35E35}" srcId="{C4406B3B-AF2E-41E0-8397-22BB17B99B34}" destId="{937C03FD-329C-4283-92FB-0AA22201D1CC}" srcOrd="0" destOrd="0" parTransId="{FFE2CE41-A701-4CA3-A372-13B9D4ABA5EB}" sibTransId="{DCE56568-D3B7-4012-A987-FE6AE0B2E5BF}"/>
    <dgm:cxn modelId="{A1DEF485-FAB9-43D5-BF29-627BAE022132}" type="presOf" srcId="{B01689D0-5454-4987-B299-D1D3E2AB2452}" destId="{7C038287-ACCF-475B-8093-B500A99D3F38}" srcOrd="0" destOrd="0" presId="urn:microsoft.com/office/officeart/2009/3/layout/HorizontalOrganizationChart"/>
    <dgm:cxn modelId="{B7789C8E-1E97-4C69-A979-F03D9A63198C}" type="presOf" srcId="{6A64DA9F-F083-4EA4-9223-3E7E953DB4A8}" destId="{9000C126-A5D3-429F-B842-E26683C1EC71}" srcOrd="1" destOrd="0" presId="urn:microsoft.com/office/officeart/2009/3/layout/HorizontalOrganizationChart"/>
    <dgm:cxn modelId="{65469F92-A858-4181-81B3-03A67481E702}" type="presOf" srcId="{8E797FE5-DE04-4F77-95E9-1A49D97E7D5D}" destId="{E4A265E7-9848-47CB-A583-0EF58473AB64}" srcOrd="0" destOrd="0" presId="urn:microsoft.com/office/officeart/2009/3/layout/HorizontalOrganizationChart"/>
    <dgm:cxn modelId="{E3E8CE96-831A-40F5-ACD2-1EB037ADF1C2}" type="presOf" srcId="{BE220EA6-B5BA-4F5D-AFBD-F97DDC5E3C5C}" destId="{838EAA83-8D35-45D3-BCFD-ACF57AC3D504}" srcOrd="0" destOrd="0" presId="urn:microsoft.com/office/officeart/2009/3/layout/HorizontalOrganizationChart"/>
    <dgm:cxn modelId="{CA06A498-9AF2-46CA-9783-47ED7B407086}" type="presOf" srcId="{BC1EB4A1-23D7-4FA8-AA72-890476E597A2}" destId="{19DC9137-EB9E-4238-A0E6-E1F474CABDB9}" srcOrd="1" destOrd="0" presId="urn:microsoft.com/office/officeart/2009/3/layout/HorizontalOrganizationChart"/>
    <dgm:cxn modelId="{9831EF9A-E7FA-4DFC-95B8-581A642BE7E4}" type="presOf" srcId="{76228612-C01B-4043-92DF-B66410FB407A}" destId="{64E5C6EF-7085-4FE5-ACB7-B9CDB533D423}" srcOrd="0" destOrd="0" presId="urn:microsoft.com/office/officeart/2009/3/layout/HorizontalOrganizationChart"/>
    <dgm:cxn modelId="{078F0A9E-D282-401D-AFE8-B7947755105C}" type="presOf" srcId="{32758749-877B-4D85-A50A-F4C9A3BDF0FE}" destId="{CD0B2D11-4029-47FF-933F-4156AB185C42}" srcOrd="0" destOrd="0" presId="urn:microsoft.com/office/officeart/2009/3/layout/HorizontalOrganizationChart"/>
    <dgm:cxn modelId="{7C1860AA-68AC-468D-9C26-31A47BF38299}" srcId="{9E6600A0-2F96-4AE7-9D24-2DBC20A9CEC9}" destId="{03160DE3-D422-4714-955A-705D4B6B41CC}" srcOrd="0" destOrd="0" parTransId="{E4175A02-33EE-48F9-8796-2C042C07E2BB}" sibTransId="{1C7D2476-98D4-4F8D-80FE-DC260E4873EE}"/>
    <dgm:cxn modelId="{338464AE-DFB4-4FED-9B2F-6B29269EF51D}" srcId="{937C03FD-329C-4283-92FB-0AA22201D1CC}" destId="{9E6600A0-2F96-4AE7-9D24-2DBC20A9CEC9}" srcOrd="2" destOrd="0" parTransId="{A8D7A9F9-2A9D-4C23-A919-2261DE459569}" sibTransId="{F62D27B5-6660-45C2-8114-062E7723BE59}"/>
    <dgm:cxn modelId="{CAB0BBAF-E511-4948-83DC-99E303F2B3B5}" type="presOf" srcId="{6B545793-521D-42F8-820A-6BF2EEFA89C5}" destId="{0F53ED2D-5CE4-4D29-B94B-BCFA11CFF038}" srcOrd="1" destOrd="0" presId="urn:microsoft.com/office/officeart/2009/3/layout/HorizontalOrganizationChart"/>
    <dgm:cxn modelId="{157BF1B1-DBE4-4DED-ACB0-37275BFA95DB}" type="presOf" srcId="{170E911A-BF2F-4CB1-8219-6B5A379CAEE9}" destId="{89B744BF-215F-4410-A404-3ED7D1F92289}" srcOrd="0" destOrd="0" presId="urn:microsoft.com/office/officeart/2009/3/layout/HorizontalOrganizationChart"/>
    <dgm:cxn modelId="{92C673B7-D82D-4FC7-9E50-23DC2FBE8FA1}" type="presOf" srcId="{A99B2164-7D6D-4137-B4FF-38A3931E9E5D}" destId="{6FD98D6E-DB0F-4C77-A5D0-2719E898FE85}" srcOrd="0" destOrd="0" presId="urn:microsoft.com/office/officeart/2009/3/layout/HorizontalOrganizationChart"/>
    <dgm:cxn modelId="{F3A2E0B9-810A-496B-83A2-67125B862A35}" srcId="{937C03FD-329C-4283-92FB-0AA22201D1CC}" destId="{90159DA6-BE27-462C-B45C-0C677CEE9E1F}" srcOrd="5" destOrd="0" parTransId="{32758749-877B-4D85-A50A-F4C9A3BDF0FE}" sibTransId="{782AF327-B971-4760-8076-FB486995B081}"/>
    <dgm:cxn modelId="{53D3D1BA-4389-44AA-BF7F-9A3103671C5F}" type="presOf" srcId="{6B545793-521D-42F8-820A-6BF2EEFA89C5}" destId="{3E16B8FD-E113-4216-ACE4-9D37B960E096}" srcOrd="0" destOrd="0" presId="urn:microsoft.com/office/officeart/2009/3/layout/HorizontalOrganizationChart"/>
    <dgm:cxn modelId="{1CB9EBC7-463A-4E29-B5DD-A684AAEDE2BE}" type="presOf" srcId="{76228612-C01B-4043-92DF-B66410FB407A}" destId="{034982AD-ECE7-4261-BD25-09555797798D}" srcOrd="1" destOrd="0" presId="urn:microsoft.com/office/officeart/2009/3/layout/HorizontalOrganizationChart"/>
    <dgm:cxn modelId="{CB30C2CE-49C5-49C9-B18A-08A4A1074450}" type="presOf" srcId="{0EF61825-676C-4EF9-A5BE-D2A87BB5A1EF}" destId="{38376EFA-AD23-467D-8CBD-D8AB35E46137}" srcOrd="0" destOrd="0" presId="urn:microsoft.com/office/officeart/2009/3/layout/HorizontalOrganizationChart"/>
    <dgm:cxn modelId="{383B97D3-1D42-451A-99A8-54633774D8F5}" srcId="{937C03FD-329C-4283-92FB-0AA22201D1CC}" destId="{8E797FE5-DE04-4F77-95E9-1A49D97E7D5D}" srcOrd="1" destOrd="0" parTransId="{A99B2164-7D6D-4137-B4FF-38A3931E9E5D}" sibTransId="{C4BE4F4B-AB04-43C8-A62F-28F93AE2AB1C}"/>
    <dgm:cxn modelId="{445E59D4-55F9-46AC-B314-25D044008220}" srcId="{937C03FD-329C-4283-92FB-0AA22201D1CC}" destId="{6A64DA9F-F083-4EA4-9223-3E7E953DB4A8}" srcOrd="3" destOrd="0" parTransId="{18BEC379-1D11-413E-B230-9EA59DDD058D}" sibTransId="{3D821E9D-EE5C-4295-99DA-6AFD4D1F69CB}"/>
    <dgm:cxn modelId="{927DA6D5-F814-45AF-B2A4-E1F16EBC8537}" type="presOf" srcId="{937C03FD-329C-4283-92FB-0AA22201D1CC}" destId="{1E37D588-CE42-4D7D-8736-27D30A79BFE4}" srcOrd="0" destOrd="0" presId="urn:microsoft.com/office/officeart/2009/3/layout/HorizontalOrganizationChart"/>
    <dgm:cxn modelId="{63B5A4D6-D1C7-4A58-80E2-86BFFC8C39B3}" type="presOf" srcId="{C5A1086F-2903-4406-9696-6D0D4DC6CAAE}" destId="{6119BFDD-FE9F-4158-BA26-963215A0C42C}" srcOrd="1" destOrd="0" presId="urn:microsoft.com/office/officeart/2009/3/layout/HorizontalOrganizationChart"/>
    <dgm:cxn modelId="{8970D2D6-EB8C-46C3-980F-7FFEC443BF7C}" type="presOf" srcId="{9E6600A0-2F96-4AE7-9D24-2DBC20A9CEC9}" destId="{7430382A-619C-40B2-A284-7F2C2BA54A8B}" srcOrd="1" destOrd="0" presId="urn:microsoft.com/office/officeart/2009/3/layout/HorizontalOrganizationChart"/>
    <dgm:cxn modelId="{3A66ECD6-06F5-4430-B7D3-FB4951EE2F2B}" type="presOf" srcId="{9E6600A0-2F96-4AE7-9D24-2DBC20A9CEC9}" destId="{599C3B98-8B71-4ACA-84E5-3093BB96F148}" srcOrd="0" destOrd="0" presId="urn:microsoft.com/office/officeart/2009/3/layout/HorizontalOrganizationChart"/>
    <dgm:cxn modelId="{B91B86DF-FA19-4013-837F-ED8438543C38}" type="presOf" srcId="{03160DE3-D422-4714-955A-705D4B6B41CC}" destId="{1E4BF85E-C4D7-44D0-8617-93A463D86925}" srcOrd="1" destOrd="0" presId="urn:microsoft.com/office/officeart/2009/3/layout/HorizontalOrganizationChart"/>
    <dgm:cxn modelId="{A002E9E2-4CC0-4BC3-99A1-87B5F4A21A1E}" srcId="{A427EE8C-06AE-444E-A0AD-4EBBAF52D310}" destId="{76228612-C01B-4043-92DF-B66410FB407A}" srcOrd="1" destOrd="0" parTransId="{EDB7940D-E2AF-4F28-8F63-14776DE6EF9D}" sibTransId="{C62D0FDE-CCC1-4CD4-95DA-ECDE22708D2C}"/>
    <dgm:cxn modelId="{6D484BE7-D4B4-4FE7-B7B3-FF4DE8AC293E}" type="presOf" srcId="{9E2CDD30-079C-44A2-ACBB-B4A5EC9C5158}" destId="{08F2A881-365E-4938-9550-B3CDFC3D63F9}" srcOrd="0" destOrd="0" presId="urn:microsoft.com/office/officeart/2009/3/layout/HorizontalOrganizationChart"/>
    <dgm:cxn modelId="{C74771E8-1558-4347-9B49-EB5B5EE6106B}" type="presOf" srcId="{A427EE8C-06AE-444E-A0AD-4EBBAF52D310}" destId="{85894F28-1D5B-4C22-AB13-23A4BD62D189}" srcOrd="0" destOrd="0" presId="urn:microsoft.com/office/officeart/2009/3/layout/HorizontalOrganizationChart"/>
    <dgm:cxn modelId="{EA3D67EF-925B-4B39-B7ED-DF4FC1C2E9F2}" type="presOf" srcId="{8E797FE5-DE04-4F77-95E9-1A49D97E7D5D}" destId="{59DA5C69-03AF-4EEE-B5F6-F22F5190884A}" srcOrd="1" destOrd="0" presId="urn:microsoft.com/office/officeart/2009/3/layout/HorizontalOrganizationChart"/>
    <dgm:cxn modelId="{8E3940F1-A6FF-4F0A-8B54-613049D92A62}" srcId="{A427EE8C-06AE-444E-A0AD-4EBBAF52D310}" destId="{BE220EA6-B5BA-4F5D-AFBD-F97DDC5E3C5C}" srcOrd="0" destOrd="0" parTransId="{9E2CDD30-079C-44A2-ACBB-B4A5EC9C5158}" sibTransId="{BDBB728A-0DAC-49C8-A0DC-C3958B23095D}"/>
    <dgm:cxn modelId="{E846BDFE-1DA8-427A-B100-C87BDFA57FE1}" type="presOf" srcId="{90159DA6-BE27-462C-B45C-0C677CEE9E1F}" destId="{42D43518-72DA-44DC-B77F-2CB0954DA320}" srcOrd="1" destOrd="0" presId="urn:microsoft.com/office/officeart/2009/3/layout/HorizontalOrganizationChart"/>
    <dgm:cxn modelId="{867A89FF-B5B9-4DB4-B2E8-44F3A8567DFE}" type="presOf" srcId="{B01689D0-5454-4987-B299-D1D3E2AB2452}" destId="{A73A839A-8954-4FEE-A951-3B723F62BC3E}" srcOrd="1" destOrd="0" presId="urn:microsoft.com/office/officeart/2009/3/layout/HorizontalOrganizationChart"/>
    <dgm:cxn modelId="{4B124F7A-6519-4785-9B8B-DF7C5821CCCD}" type="presParOf" srcId="{9C0285C0-519C-42FE-ABC3-C879B8E3E361}" destId="{23FB4BD3-0881-42F3-BFA5-82D53FC49291}" srcOrd="0" destOrd="0" presId="urn:microsoft.com/office/officeart/2009/3/layout/HorizontalOrganizationChart"/>
    <dgm:cxn modelId="{C346D5CF-7A9C-4C9A-B26D-D22112AF9AD2}" type="presParOf" srcId="{23FB4BD3-0881-42F3-BFA5-82D53FC49291}" destId="{917D30A7-909E-44BE-84C6-76FBF156BA48}" srcOrd="0" destOrd="0" presId="urn:microsoft.com/office/officeart/2009/3/layout/HorizontalOrganizationChart"/>
    <dgm:cxn modelId="{1A24FF80-7259-4BAF-A2DF-2942B3FF60FA}" type="presParOf" srcId="{917D30A7-909E-44BE-84C6-76FBF156BA48}" destId="{1E37D588-CE42-4D7D-8736-27D30A79BFE4}" srcOrd="0" destOrd="0" presId="urn:microsoft.com/office/officeart/2009/3/layout/HorizontalOrganizationChart"/>
    <dgm:cxn modelId="{13D6EAE0-ED6B-4E53-9DEE-E8933884D1CD}" type="presParOf" srcId="{917D30A7-909E-44BE-84C6-76FBF156BA48}" destId="{B9928108-E118-43B9-BEC2-FDEB4EBE813B}" srcOrd="1" destOrd="0" presId="urn:microsoft.com/office/officeart/2009/3/layout/HorizontalOrganizationChart"/>
    <dgm:cxn modelId="{1386AD5D-65B1-4312-B635-05D7DF15555D}" type="presParOf" srcId="{23FB4BD3-0881-42F3-BFA5-82D53FC49291}" destId="{4EDDC756-0D69-497C-99B0-EB8C66E94B19}" srcOrd="1" destOrd="0" presId="urn:microsoft.com/office/officeart/2009/3/layout/HorizontalOrganizationChart"/>
    <dgm:cxn modelId="{793D95BB-D35B-4BE4-9A45-F529361433D0}" type="presParOf" srcId="{4EDDC756-0D69-497C-99B0-EB8C66E94B19}" destId="{4D7619BE-31B5-4DEF-93D5-5578F598BC55}" srcOrd="0" destOrd="0" presId="urn:microsoft.com/office/officeart/2009/3/layout/HorizontalOrganizationChart"/>
    <dgm:cxn modelId="{1F6BA2D9-70F7-43D4-86C1-99775ED16E95}" type="presParOf" srcId="{4EDDC756-0D69-497C-99B0-EB8C66E94B19}" destId="{32D4B917-93B7-4FBC-AAAA-E3AD3C27AC49}" srcOrd="1" destOrd="0" presId="urn:microsoft.com/office/officeart/2009/3/layout/HorizontalOrganizationChart"/>
    <dgm:cxn modelId="{AB27E9DF-A5A6-4A99-9BFF-7002592D8009}" type="presParOf" srcId="{32D4B917-93B7-4FBC-AAAA-E3AD3C27AC49}" destId="{8F3499F1-6E68-4B93-96AC-BAB0DA11E764}" srcOrd="0" destOrd="0" presId="urn:microsoft.com/office/officeart/2009/3/layout/HorizontalOrganizationChart"/>
    <dgm:cxn modelId="{A04782B5-4714-4493-BB27-3C1D04743016}" type="presParOf" srcId="{8F3499F1-6E68-4B93-96AC-BAB0DA11E764}" destId="{85894F28-1D5B-4C22-AB13-23A4BD62D189}" srcOrd="0" destOrd="0" presId="urn:microsoft.com/office/officeart/2009/3/layout/HorizontalOrganizationChart"/>
    <dgm:cxn modelId="{48519115-7CB9-4F02-AA4A-935496E1F04C}" type="presParOf" srcId="{8F3499F1-6E68-4B93-96AC-BAB0DA11E764}" destId="{E4A8A023-3579-437F-8FD9-5E04B63FBF2A}" srcOrd="1" destOrd="0" presId="urn:microsoft.com/office/officeart/2009/3/layout/HorizontalOrganizationChart"/>
    <dgm:cxn modelId="{4CCB3711-82A6-47B1-8DAE-28048257AD7A}" type="presParOf" srcId="{32D4B917-93B7-4FBC-AAAA-E3AD3C27AC49}" destId="{08B522EF-ABED-4A52-B0AD-77EEE78D9A7A}" srcOrd="1" destOrd="0" presId="urn:microsoft.com/office/officeart/2009/3/layout/HorizontalOrganizationChart"/>
    <dgm:cxn modelId="{D8F866D8-4E73-4696-AD44-3022C869635F}" type="presParOf" srcId="{08B522EF-ABED-4A52-B0AD-77EEE78D9A7A}" destId="{08F2A881-365E-4938-9550-B3CDFC3D63F9}" srcOrd="0" destOrd="0" presId="urn:microsoft.com/office/officeart/2009/3/layout/HorizontalOrganizationChart"/>
    <dgm:cxn modelId="{DC4CD517-81AF-4788-8FE0-D425C3B440DD}" type="presParOf" srcId="{08B522EF-ABED-4A52-B0AD-77EEE78D9A7A}" destId="{6C26C60F-2E2A-4B1F-BE01-008177B5428D}" srcOrd="1" destOrd="0" presId="urn:microsoft.com/office/officeart/2009/3/layout/HorizontalOrganizationChart"/>
    <dgm:cxn modelId="{D34203AB-134F-41C6-9547-87F3132F3C88}" type="presParOf" srcId="{6C26C60F-2E2A-4B1F-BE01-008177B5428D}" destId="{22F5E66F-E085-475E-8F39-53BD54398C9D}" srcOrd="0" destOrd="0" presId="urn:microsoft.com/office/officeart/2009/3/layout/HorizontalOrganizationChart"/>
    <dgm:cxn modelId="{7D20392D-5271-4476-9ACC-83F3B9775A96}" type="presParOf" srcId="{22F5E66F-E085-475E-8F39-53BD54398C9D}" destId="{838EAA83-8D35-45D3-BCFD-ACF57AC3D504}" srcOrd="0" destOrd="0" presId="urn:microsoft.com/office/officeart/2009/3/layout/HorizontalOrganizationChart"/>
    <dgm:cxn modelId="{018A181A-CA63-4EAF-8BC9-410FF75C9660}" type="presParOf" srcId="{22F5E66F-E085-475E-8F39-53BD54398C9D}" destId="{1D7031A8-4E72-4E52-958E-090397DC941C}" srcOrd="1" destOrd="0" presId="urn:microsoft.com/office/officeart/2009/3/layout/HorizontalOrganizationChart"/>
    <dgm:cxn modelId="{A5320B33-CB96-480D-A001-B1CB4A24F96F}" type="presParOf" srcId="{6C26C60F-2E2A-4B1F-BE01-008177B5428D}" destId="{517BC640-6213-4A6F-9090-B6AF215CBFE9}" srcOrd="1" destOrd="0" presId="urn:microsoft.com/office/officeart/2009/3/layout/HorizontalOrganizationChart"/>
    <dgm:cxn modelId="{851BB536-E99D-45D3-A0D5-23451BC0E3D7}" type="presParOf" srcId="{6C26C60F-2E2A-4B1F-BE01-008177B5428D}" destId="{D4742B29-FDCE-4946-AFDE-FE47F7F9DF27}" srcOrd="2" destOrd="0" presId="urn:microsoft.com/office/officeart/2009/3/layout/HorizontalOrganizationChart"/>
    <dgm:cxn modelId="{34AB75CC-7B10-4804-B772-169CC68746B1}" type="presParOf" srcId="{08B522EF-ABED-4A52-B0AD-77EEE78D9A7A}" destId="{A4856569-2C4E-4A2E-8E8A-81091F8A081D}" srcOrd="2" destOrd="0" presId="urn:microsoft.com/office/officeart/2009/3/layout/HorizontalOrganizationChart"/>
    <dgm:cxn modelId="{646E4180-BC68-4E7C-9F9D-DCAECA4F2958}" type="presParOf" srcId="{08B522EF-ABED-4A52-B0AD-77EEE78D9A7A}" destId="{953569A0-AA07-499C-86AE-FA5FBBCA1378}" srcOrd="3" destOrd="0" presId="urn:microsoft.com/office/officeart/2009/3/layout/HorizontalOrganizationChart"/>
    <dgm:cxn modelId="{7D7BDA9F-8BA6-4058-9871-E15B1FAA9EB4}" type="presParOf" srcId="{953569A0-AA07-499C-86AE-FA5FBBCA1378}" destId="{C8DD317B-57ED-4DAE-A4E2-C1991692C8B9}" srcOrd="0" destOrd="0" presId="urn:microsoft.com/office/officeart/2009/3/layout/HorizontalOrganizationChart"/>
    <dgm:cxn modelId="{25AE55F0-B8B7-4179-B899-84400E6D0656}" type="presParOf" srcId="{C8DD317B-57ED-4DAE-A4E2-C1991692C8B9}" destId="{64E5C6EF-7085-4FE5-ACB7-B9CDB533D423}" srcOrd="0" destOrd="0" presId="urn:microsoft.com/office/officeart/2009/3/layout/HorizontalOrganizationChart"/>
    <dgm:cxn modelId="{9868FCE1-080A-4522-A18F-9AD24847B880}" type="presParOf" srcId="{C8DD317B-57ED-4DAE-A4E2-C1991692C8B9}" destId="{034982AD-ECE7-4261-BD25-09555797798D}" srcOrd="1" destOrd="0" presId="urn:microsoft.com/office/officeart/2009/3/layout/HorizontalOrganizationChart"/>
    <dgm:cxn modelId="{6BBB2CBB-426C-45A4-B0B9-55AEDBD08EF9}" type="presParOf" srcId="{953569A0-AA07-499C-86AE-FA5FBBCA1378}" destId="{6D1717CD-484B-4C79-9D16-3F94CF4A05B8}" srcOrd="1" destOrd="0" presId="urn:microsoft.com/office/officeart/2009/3/layout/HorizontalOrganizationChart"/>
    <dgm:cxn modelId="{88FCA237-B8DE-4717-B0A1-1016063010E1}" type="presParOf" srcId="{953569A0-AA07-499C-86AE-FA5FBBCA1378}" destId="{2FD8E314-46EE-4A80-8AC7-79F65269242A}" srcOrd="2" destOrd="0" presId="urn:microsoft.com/office/officeart/2009/3/layout/HorizontalOrganizationChart"/>
    <dgm:cxn modelId="{38A34DD8-58C3-431D-99F0-8AE671E1DC5D}" type="presParOf" srcId="{08B522EF-ABED-4A52-B0AD-77EEE78D9A7A}" destId="{269A680D-971D-4C5D-8456-D0EFAB898F5D}" srcOrd="4" destOrd="0" presId="urn:microsoft.com/office/officeart/2009/3/layout/HorizontalOrganizationChart"/>
    <dgm:cxn modelId="{7BB83174-6161-40BD-8CB2-74DDAD842884}" type="presParOf" srcId="{08B522EF-ABED-4A52-B0AD-77EEE78D9A7A}" destId="{790F181B-41EF-4B4A-9725-1EC314AFBA27}" srcOrd="5" destOrd="0" presId="urn:microsoft.com/office/officeart/2009/3/layout/HorizontalOrganizationChart"/>
    <dgm:cxn modelId="{D388F881-FC59-4149-A627-A370BD13CB81}" type="presParOf" srcId="{790F181B-41EF-4B4A-9725-1EC314AFBA27}" destId="{2DE5FFDE-360C-42F5-95BC-59DF820CE72E}" srcOrd="0" destOrd="0" presId="urn:microsoft.com/office/officeart/2009/3/layout/HorizontalOrganizationChart"/>
    <dgm:cxn modelId="{96EB80C0-FB98-43D6-A9DD-98D41B40400E}" type="presParOf" srcId="{2DE5FFDE-360C-42F5-95BC-59DF820CE72E}" destId="{732D6C88-78A9-47ED-AE6C-0C53BEED52FB}" srcOrd="0" destOrd="0" presId="urn:microsoft.com/office/officeart/2009/3/layout/HorizontalOrganizationChart"/>
    <dgm:cxn modelId="{24B09911-2A18-40C6-AF88-CE0B889A98A1}" type="presParOf" srcId="{2DE5FFDE-360C-42F5-95BC-59DF820CE72E}" destId="{19DC9137-EB9E-4238-A0E6-E1F474CABDB9}" srcOrd="1" destOrd="0" presId="urn:microsoft.com/office/officeart/2009/3/layout/HorizontalOrganizationChart"/>
    <dgm:cxn modelId="{32B18450-AECD-46CC-933B-EF6A7FF95D6B}" type="presParOf" srcId="{790F181B-41EF-4B4A-9725-1EC314AFBA27}" destId="{CFD7C0B7-B0CA-4127-98F6-CC45345BF424}" srcOrd="1" destOrd="0" presId="urn:microsoft.com/office/officeart/2009/3/layout/HorizontalOrganizationChart"/>
    <dgm:cxn modelId="{B43179DC-8A22-4565-9EF3-50BA9D2A0990}" type="presParOf" srcId="{790F181B-41EF-4B4A-9725-1EC314AFBA27}" destId="{F0685A03-7512-4EC4-9AFE-52682B538534}" srcOrd="2" destOrd="0" presId="urn:microsoft.com/office/officeart/2009/3/layout/HorizontalOrganizationChart"/>
    <dgm:cxn modelId="{EF8CB5B0-92EF-475C-AF7C-AABEF373A7E8}" type="presParOf" srcId="{32D4B917-93B7-4FBC-AAAA-E3AD3C27AC49}" destId="{A4A5E736-ADA5-4BC2-9DBC-FFDDBB470682}" srcOrd="2" destOrd="0" presId="urn:microsoft.com/office/officeart/2009/3/layout/HorizontalOrganizationChart"/>
    <dgm:cxn modelId="{BE32031C-E703-4DAC-9FA8-36BF265D60AF}" type="presParOf" srcId="{4EDDC756-0D69-497C-99B0-EB8C66E94B19}" destId="{6FD98D6E-DB0F-4C77-A5D0-2719E898FE85}" srcOrd="2" destOrd="0" presId="urn:microsoft.com/office/officeart/2009/3/layout/HorizontalOrganizationChart"/>
    <dgm:cxn modelId="{FBCCCB18-2EA8-4258-BF44-8BF78E8780A1}" type="presParOf" srcId="{4EDDC756-0D69-497C-99B0-EB8C66E94B19}" destId="{2C2DE2B6-78FA-4456-B4A7-0A7718B232B9}" srcOrd="3" destOrd="0" presId="urn:microsoft.com/office/officeart/2009/3/layout/HorizontalOrganizationChart"/>
    <dgm:cxn modelId="{7F2E1D8E-D813-47D7-91DC-5A311BF7D015}" type="presParOf" srcId="{2C2DE2B6-78FA-4456-B4A7-0A7718B232B9}" destId="{B491DC72-2465-4314-B02E-CFD6F5E066A4}" srcOrd="0" destOrd="0" presId="urn:microsoft.com/office/officeart/2009/3/layout/HorizontalOrganizationChart"/>
    <dgm:cxn modelId="{F5B95B06-77C4-4042-899D-C4185C9613C3}" type="presParOf" srcId="{B491DC72-2465-4314-B02E-CFD6F5E066A4}" destId="{E4A265E7-9848-47CB-A583-0EF58473AB64}" srcOrd="0" destOrd="0" presId="urn:microsoft.com/office/officeart/2009/3/layout/HorizontalOrganizationChart"/>
    <dgm:cxn modelId="{64D3E98A-7011-4D0F-82C5-407ABD945957}" type="presParOf" srcId="{B491DC72-2465-4314-B02E-CFD6F5E066A4}" destId="{59DA5C69-03AF-4EEE-B5F6-F22F5190884A}" srcOrd="1" destOrd="0" presId="urn:microsoft.com/office/officeart/2009/3/layout/HorizontalOrganizationChart"/>
    <dgm:cxn modelId="{047F1165-B695-4E52-9546-E554FE11DC31}" type="presParOf" srcId="{2C2DE2B6-78FA-4456-B4A7-0A7718B232B9}" destId="{0ADB1518-42D3-4D67-A1B7-338D78B5AED4}" srcOrd="1" destOrd="0" presId="urn:microsoft.com/office/officeart/2009/3/layout/HorizontalOrganizationChart"/>
    <dgm:cxn modelId="{D57D7A9B-7EF3-48B9-982D-7A340F5EB885}" type="presParOf" srcId="{2C2DE2B6-78FA-4456-B4A7-0A7718B232B9}" destId="{E786082B-A51A-443A-B709-5589D2BFDADC}" srcOrd="2" destOrd="0" presId="urn:microsoft.com/office/officeart/2009/3/layout/HorizontalOrganizationChart"/>
    <dgm:cxn modelId="{4959F020-CCE0-49B1-8813-92EFF3B31A95}" type="presParOf" srcId="{4EDDC756-0D69-497C-99B0-EB8C66E94B19}" destId="{E6182574-9783-4683-8877-37D69E63854A}" srcOrd="4" destOrd="0" presId="urn:microsoft.com/office/officeart/2009/3/layout/HorizontalOrganizationChart"/>
    <dgm:cxn modelId="{F6B8DD43-2E3A-4315-A28A-A47F596106EE}" type="presParOf" srcId="{4EDDC756-0D69-497C-99B0-EB8C66E94B19}" destId="{32903C61-C662-4395-A3FA-2392580EBFF0}" srcOrd="5" destOrd="0" presId="urn:microsoft.com/office/officeart/2009/3/layout/HorizontalOrganizationChart"/>
    <dgm:cxn modelId="{CE6B4A3D-E428-48E5-98C7-A6D859BC907B}" type="presParOf" srcId="{32903C61-C662-4395-A3FA-2392580EBFF0}" destId="{46776BA5-06DF-4A9A-BA94-DB5850756C61}" srcOrd="0" destOrd="0" presId="urn:microsoft.com/office/officeart/2009/3/layout/HorizontalOrganizationChart"/>
    <dgm:cxn modelId="{7110824D-1D5B-46A2-B8CF-8D62D01F20A1}" type="presParOf" srcId="{46776BA5-06DF-4A9A-BA94-DB5850756C61}" destId="{599C3B98-8B71-4ACA-84E5-3093BB96F148}" srcOrd="0" destOrd="0" presId="urn:microsoft.com/office/officeart/2009/3/layout/HorizontalOrganizationChart"/>
    <dgm:cxn modelId="{397E71BC-9A7E-4B7E-810A-7AD490E1AF6D}" type="presParOf" srcId="{46776BA5-06DF-4A9A-BA94-DB5850756C61}" destId="{7430382A-619C-40B2-A284-7F2C2BA54A8B}" srcOrd="1" destOrd="0" presId="urn:microsoft.com/office/officeart/2009/3/layout/HorizontalOrganizationChart"/>
    <dgm:cxn modelId="{236ACCDE-3831-4C6A-9AFF-CA38C3E7B0C1}" type="presParOf" srcId="{32903C61-C662-4395-A3FA-2392580EBFF0}" destId="{85B757F9-653C-4A99-9E9D-BE1E437818D3}" srcOrd="1" destOrd="0" presId="urn:microsoft.com/office/officeart/2009/3/layout/HorizontalOrganizationChart"/>
    <dgm:cxn modelId="{6579A4AC-CEF4-4E75-980B-611BDD7B2294}" type="presParOf" srcId="{85B757F9-653C-4A99-9E9D-BE1E437818D3}" destId="{33A7D0CD-4E04-4EA8-8F75-D830C3896661}" srcOrd="0" destOrd="0" presId="urn:microsoft.com/office/officeart/2009/3/layout/HorizontalOrganizationChart"/>
    <dgm:cxn modelId="{96988205-9B13-4294-9066-0F8ADC50B8CF}" type="presParOf" srcId="{85B757F9-653C-4A99-9E9D-BE1E437818D3}" destId="{5D5CED74-FD8A-4410-AD69-2E679FB9BE39}" srcOrd="1" destOrd="0" presId="urn:microsoft.com/office/officeart/2009/3/layout/HorizontalOrganizationChart"/>
    <dgm:cxn modelId="{D559708C-8858-4277-94A7-B30259A544E3}" type="presParOf" srcId="{5D5CED74-FD8A-4410-AD69-2E679FB9BE39}" destId="{B75BCB86-E5DA-43A4-BC9B-94107907C2AD}" srcOrd="0" destOrd="0" presId="urn:microsoft.com/office/officeart/2009/3/layout/HorizontalOrganizationChart"/>
    <dgm:cxn modelId="{8C357E62-0109-4380-98F2-0F572ADFECCB}" type="presParOf" srcId="{B75BCB86-E5DA-43A4-BC9B-94107907C2AD}" destId="{3FD1B807-0098-4CCD-B4B0-1CD0D4F33DEE}" srcOrd="0" destOrd="0" presId="urn:microsoft.com/office/officeart/2009/3/layout/HorizontalOrganizationChart"/>
    <dgm:cxn modelId="{802D7279-5B13-4528-9721-194D8D06EDA7}" type="presParOf" srcId="{B75BCB86-E5DA-43A4-BC9B-94107907C2AD}" destId="{1E4BF85E-C4D7-44D0-8617-93A463D86925}" srcOrd="1" destOrd="0" presId="urn:microsoft.com/office/officeart/2009/3/layout/HorizontalOrganizationChart"/>
    <dgm:cxn modelId="{3269580A-3003-4AB5-BA1F-FBC602C62413}" type="presParOf" srcId="{5D5CED74-FD8A-4410-AD69-2E679FB9BE39}" destId="{980F23E5-990D-4593-B892-038369FB7D77}" srcOrd="1" destOrd="0" presId="urn:microsoft.com/office/officeart/2009/3/layout/HorizontalOrganizationChart"/>
    <dgm:cxn modelId="{AB258739-AB4D-4D1E-84AD-FCB5C4261A81}" type="presParOf" srcId="{5D5CED74-FD8A-4410-AD69-2E679FB9BE39}" destId="{FFA93B79-40D2-4AB2-B7EA-C3B5E5AB7C03}" srcOrd="2" destOrd="0" presId="urn:microsoft.com/office/officeart/2009/3/layout/HorizontalOrganizationChart"/>
    <dgm:cxn modelId="{CAF860D7-6D0B-496D-985B-78D94FBDEF2F}" type="presParOf" srcId="{85B757F9-653C-4A99-9E9D-BE1E437818D3}" destId="{38376EFA-AD23-467D-8CBD-D8AB35E46137}" srcOrd="2" destOrd="0" presId="urn:microsoft.com/office/officeart/2009/3/layout/HorizontalOrganizationChart"/>
    <dgm:cxn modelId="{209B4E9D-8522-4AEE-89A8-42790D0C5DC7}" type="presParOf" srcId="{85B757F9-653C-4A99-9E9D-BE1E437818D3}" destId="{99CA2437-4661-45BA-B8D8-93CCD3110CF7}" srcOrd="3" destOrd="0" presId="urn:microsoft.com/office/officeart/2009/3/layout/HorizontalOrganizationChart"/>
    <dgm:cxn modelId="{C2AEBB52-E932-4D6B-8F1D-9184A846271E}" type="presParOf" srcId="{99CA2437-4661-45BA-B8D8-93CCD3110CF7}" destId="{7EB7F4F9-C8DA-46A7-92A6-ADE98721EC08}" srcOrd="0" destOrd="0" presId="urn:microsoft.com/office/officeart/2009/3/layout/HorizontalOrganizationChart"/>
    <dgm:cxn modelId="{75BDD4F6-E98D-44C6-89B1-F7557D7B834A}" type="presParOf" srcId="{7EB7F4F9-C8DA-46A7-92A6-ADE98721EC08}" destId="{7D115A5C-09AC-4711-8A3F-FA3896E1C2B3}" srcOrd="0" destOrd="0" presId="urn:microsoft.com/office/officeart/2009/3/layout/HorizontalOrganizationChart"/>
    <dgm:cxn modelId="{EB5F3DFA-CE33-4829-9D92-EBCA83320FD0}" type="presParOf" srcId="{7EB7F4F9-C8DA-46A7-92A6-ADE98721EC08}" destId="{6119BFDD-FE9F-4158-BA26-963215A0C42C}" srcOrd="1" destOrd="0" presId="urn:microsoft.com/office/officeart/2009/3/layout/HorizontalOrganizationChart"/>
    <dgm:cxn modelId="{54E493D5-CB86-4CA1-BBD9-511D2F653DE6}" type="presParOf" srcId="{99CA2437-4661-45BA-B8D8-93CCD3110CF7}" destId="{18152266-9D67-46B2-9E00-363092E9018E}" srcOrd="1" destOrd="0" presId="urn:microsoft.com/office/officeart/2009/3/layout/HorizontalOrganizationChart"/>
    <dgm:cxn modelId="{A06F4C20-88C9-47CE-9E80-E236EE361399}" type="presParOf" srcId="{99CA2437-4661-45BA-B8D8-93CCD3110CF7}" destId="{41543574-9D28-4327-B0F3-AC6A510334F8}" srcOrd="2" destOrd="0" presId="urn:microsoft.com/office/officeart/2009/3/layout/HorizontalOrganizationChart"/>
    <dgm:cxn modelId="{28B7E8BC-D0A9-48E9-BC71-47F82A2206F2}" type="presParOf" srcId="{32903C61-C662-4395-A3FA-2392580EBFF0}" destId="{878DBC97-7E2E-4EFC-9516-A79CD1923E64}" srcOrd="2" destOrd="0" presId="urn:microsoft.com/office/officeart/2009/3/layout/HorizontalOrganizationChart"/>
    <dgm:cxn modelId="{02102C7B-856F-4699-B775-D7E697964A23}" type="presParOf" srcId="{4EDDC756-0D69-497C-99B0-EB8C66E94B19}" destId="{BAD31E16-A0E3-46D8-849C-DEFE8CEE6FA5}" srcOrd="6" destOrd="0" presId="urn:microsoft.com/office/officeart/2009/3/layout/HorizontalOrganizationChart"/>
    <dgm:cxn modelId="{AE07401F-4F92-4561-9DB9-74D986150D1A}" type="presParOf" srcId="{4EDDC756-0D69-497C-99B0-EB8C66E94B19}" destId="{D897B315-E7DA-4095-834E-2E2E566280B6}" srcOrd="7" destOrd="0" presId="urn:microsoft.com/office/officeart/2009/3/layout/HorizontalOrganizationChart"/>
    <dgm:cxn modelId="{66A5F8AF-20E3-4AD8-BD69-E64512428FC4}" type="presParOf" srcId="{D897B315-E7DA-4095-834E-2E2E566280B6}" destId="{195A08DA-21B3-48F5-9463-7C1CF20D6BCB}" srcOrd="0" destOrd="0" presId="urn:microsoft.com/office/officeart/2009/3/layout/HorizontalOrganizationChart"/>
    <dgm:cxn modelId="{A5ABD352-01B1-472B-8973-17724D89903D}" type="presParOf" srcId="{195A08DA-21B3-48F5-9463-7C1CF20D6BCB}" destId="{4C987F71-A7B5-425A-98AE-7DEA3ABB662C}" srcOrd="0" destOrd="0" presId="urn:microsoft.com/office/officeart/2009/3/layout/HorizontalOrganizationChart"/>
    <dgm:cxn modelId="{FD88B104-35D5-4FC1-92FE-DBBEC0AD72DC}" type="presParOf" srcId="{195A08DA-21B3-48F5-9463-7C1CF20D6BCB}" destId="{9000C126-A5D3-429F-B842-E26683C1EC71}" srcOrd="1" destOrd="0" presId="urn:microsoft.com/office/officeart/2009/3/layout/HorizontalOrganizationChart"/>
    <dgm:cxn modelId="{6A3B7AD4-02B3-4914-8350-5DD37FA13A10}" type="presParOf" srcId="{D897B315-E7DA-4095-834E-2E2E566280B6}" destId="{2DB8C02C-E449-439D-9CB9-BFBB00920DE7}" srcOrd="1" destOrd="0" presId="urn:microsoft.com/office/officeart/2009/3/layout/HorizontalOrganizationChart"/>
    <dgm:cxn modelId="{A3868C4A-24C2-44F8-B13B-788F5533618D}" type="presParOf" srcId="{D897B315-E7DA-4095-834E-2E2E566280B6}" destId="{754EAB49-9547-4E62-BD0F-2C8054F2B39F}" srcOrd="2" destOrd="0" presId="urn:microsoft.com/office/officeart/2009/3/layout/HorizontalOrganizationChart"/>
    <dgm:cxn modelId="{C2E30025-7D03-4359-9265-E510FFA624A4}" type="presParOf" srcId="{4EDDC756-0D69-497C-99B0-EB8C66E94B19}" destId="{88A88093-0A37-4896-A131-E5F98471A16F}" srcOrd="8" destOrd="0" presId="urn:microsoft.com/office/officeart/2009/3/layout/HorizontalOrganizationChart"/>
    <dgm:cxn modelId="{D85A4B7C-C5DD-41E7-BACB-8078EB9FCBC2}" type="presParOf" srcId="{4EDDC756-0D69-497C-99B0-EB8C66E94B19}" destId="{6E83FF72-1BE9-4580-A818-4842F68F1D96}" srcOrd="9" destOrd="0" presId="urn:microsoft.com/office/officeart/2009/3/layout/HorizontalOrganizationChart"/>
    <dgm:cxn modelId="{2C643317-071E-40E8-B688-FBAC2047070E}" type="presParOf" srcId="{6E83FF72-1BE9-4580-A818-4842F68F1D96}" destId="{A925CC69-122D-4348-9042-DAE0EA4CC1DA}" srcOrd="0" destOrd="0" presId="urn:microsoft.com/office/officeart/2009/3/layout/HorizontalOrganizationChart"/>
    <dgm:cxn modelId="{B190E727-6ADD-42A6-BD6B-A0D598FCA9BD}" type="presParOf" srcId="{A925CC69-122D-4348-9042-DAE0EA4CC1DA}" destId="{3E16B8FD-E113-4216-ACE4-9D37B960E096}" srcOrd="0" destOrd="0" presId="urn:microsoft.com/office/officeart/2009/3/layout/HorizontalOrganizationChart"/>
    <dgm:cxn modelId="{B5F131DC-7D27-41E5-9726-E0ED4ABED662}" type="presParOf" srcId="{A925CC69-122D-4348-9042-DAE0EA4CC1DA}" destId="{0F53ED2D-5CE4-4D29-B94B-BCFA11CFF038}" srcOrd="1" destOrd="0" presId="urn:microsoft.com/office/officeart/2009/3/layout/HorizontalOrganizationChart"/>
    <dgm:cxn modelId="{837E5C6B-411A-4317-95E2-B16FD150A3F1}" type="presParOf" srcId="{6E83FF72-1BE9-4580-A818-4842F68F1D96}" destId="{D5501344-BB28-491A-BFEE-CCC8ABAA514E}" srcOrd="1" destOrd="0" presId="urn:microsoft.com/office/officeart/2009/3/layout/HorizontalOrganizationChart"/>
    <dgm:cxn modelId="{3BDB4A13-7C54-4B09-956B-73C8739DA2B3}" type="presParOf" srcId="{6E83FF72-1BE9-4580-A818-4842F68F1D96}" destId="{5CC77330-19F5-4022-8C22-793C3F2840D4}" srcOrd="2" destOrd="0" presId="urn:microsoft.com/office/officeart/2009/3/layout/HorizontalOrganizationChart"/>
    <dgm:cxn modelId="{A1272ED3-ED30-46B2-9594-2207DE4B4B4F}" type="presParOf" srcId="{4EDDC756-0D69-497C-99B0-EB8C66E94B19}" destId="{CD0B2D11-4029-47FF-933F-4156AB185C42}" srcOrd="10" destOrd="0" presId="urn:microsoft.com/office/officeart/2009/3/layout/HorizontalOrganizationChart"/>
    <dgm:cxn modelId="{16CCFF67-6B28-453A-B279-3AD3567387F8}" type="presParOf" srcId="{4EDDC756-0D69-497C-99B0-EB8C66E94B19}" destId="{B336DC78-AD34-454C-8623-0EA74F16E5A3}" srcOrd="11" destOrd="0" presId="urn:microsoft.com/office/officeart/2009/3/layout/HorizontalOrganizationChart"/>
    <dgm:cxn modelId="{0E06ABA1-CEE0-4DD8-A03C-5DA05F6EA377}" type="presParOf" srcId="{B336DC78-AD34-454C-8623-0EA74F16E5A3}" destId="{425E134E-B293-49EE-AE78-2AA3D2128796}" srcOrd="0" destOrd="0" presId="urn:microsoft.com/office/officeart/2009/3/layout/HorizontalOrganizationChart"/>
    <dgm:cxn modelId="{923A3BFF-4802-4D29-9AF7-56827EFFFBF7}" type="presParOf" srcId="{425E134E-B293-49EE-AE78-2AA3D2128796}" destId="{6382CAB5-2D33-416B-AB74-34DBB6D6F8D1}" srcOrd="0" destOrd="0" presId="urn:microsoft.com/office/officeart/2009/3/layout/HorizontalOrganizationChart"/>
    <dgm:cxn modelId="{CFBCC44A-7FF5-46FA-9C8F-533335BD9B2A}" type="presParOf" srcId="{425E134E-B293-49EE-AE78-2AA3D2128796}" destId="{42D43518-72DA-44DC-B77F-2CB0954DA320}" srcOrd="1" destOrd="0" presId="urn:microsoft.com/office/officeart/2009/3/layout/HorizontalOrganizationChart"/>
    <dgm:cxn modelId="{253E17E7-650D-4FF6-8EF8-A2B2A1F5ED0C}" type="presParOf" srcId="{B336DC78-AD34-454C-8623-0EA74F16E5A3}" destId="{B51926E1-DD26-4CB3-A2EB-3A4E137972F1}" srcOrd="1" destOrd="0" presId="urn:microsoft.com/office/officeart/2009/3/layout/HorizontalOrganizationChart"/>
    <dgm:cxn modelId="{1282C784-378F-415B-BDDD-389AF652FE99}" type="presParOf" srcId="{B51926E1-DD26-4CB3-A2EB-3A4E137972F1}" destId="{89B744BF-215F-4410-A404-3ED7D1F92289}" srcOrd="0" destOrd="0" presId="urn:microsoft.com/office/officeart/2009/3/layout/HorizontalOrganizationChart"/>
    <dgm:cxn modelId="{CBAFF7C3-5966-41F7-8032-F7A9549AAAC7}" type="presParOf" srcId="{B51926E1-DD26-4CB3-A2EB-3A4E137972F1}" destId="{EC01D726-A062-4CC9-ACCD-DDCC8535E546}" srcOrd="1" destOrd="0" presId="urn:microsoft.com/office/officeart/2009/3/layout/HorizontalOrganizationChart"/>
    <dgm:cxn modelId="{FE96AEA6-B0DD-4578-9533-E863B4F5C899}" type="presParOf" srcId="{EC01D726-A062-4CC9-ACCD-DDCC8535E546}" destId="{9B73DEB5-5441-4B24-8D52-1A076687829B}" srcOrd="0" destOrd="0" presId="urn:microsoft.com/office/officeart/2009/3/layout/HorizontalOrganizationChart"/>
    <dgm:cxn modelId="{FAD32AC2-8132-4A18-A1C0-B51D2B1FF143}" type="presParOf" srcId="{9B73DEB5-5441-4B24-8D52-1A076687829B}" destId="{7C038287-ACCF-475B-8093-B500A99D3F38}" srcOrd="0" destOrd="0" presId="urn:microsoft.com/office/officeart/2009/3/layout/HorizontalOrganizationChart"/>
    <dgm:cxn modelId="{CF0C765E-E136-44AD-8B89-CC966A9EDA66}" type="presParOf" srcId="{9B73DEB5-5441-4B24-8D52-1A076687829B}" destId="{A73A839A-8954-4FEE-A951-3B723F62BC3E}" srcOrd="1" destOrd="0" presId="urn:microsoft.com/office/officeart/2009/3/layout/HorizontalOrganizationChart"/>
    <dgm:cxn modelId="{E30C37E4-4B86-4017-8A7B-D15601FB452A}" type="presParOf" srcId="{EC01D726-A062-4CC9-ACCD-DDCC8535E546}" destId="{660DD0EE-C4E6-4E98-9ED9-C0B4CB4D82CB}" srcOrd="1" destOrd="0" presId="urn:microsoft.com/office/officeart/2009/3/layout/HorizontalOrganizationChart"/>
    <dgm:cxn modelId="{745A294B-ED5E-4BB1-9FC8-0BE4C0E5740F}" type="presParOf" srcId="{EC01D726-A062-4CC9-ACCD-DDCC8535E546}" destId="{78F9C4AB-0C76-4E72-BAAD-E40CAB307C02}" srcOrd="2" destOrd="0" presId="urn:microsoft.com/office/officeart/2009/3/layout/HorizontalOrganizationChart"/>
    <dgm:cxn modelId="{8E2B8D8D-8AE5-42DE-B66E-DE7F62067DD3}" type="presParOf" srcId="{B336DC78-AD34-454C-8623-0EA74F16E5A3}" destId="{D209BB3A-6A8B-42CC-B025-B7EBEA1574A0}" srcOrd="2" destOrd="0" presId="urn:microsoft.com/office/officeart/2009/3/layout/HorizontalOrganizationChart"/>
    <dgm:cxn modelId="{94621D04-E756-4029-9C9C-D8675989BCE1}" type="presParOf" srcId="{23FB4BD3-0881-42F3-BFA5-82D53FC49291}" destId="{BDFE6A9F-77E1-4834-8F08-F54573E22E82}" srcOrd="2" destOrd="0" presId="urn:microsoft.com/office/officeart/2009/3/layout/HorizontalOrganizationChar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406B3B-AF2E-41E0-8397-22BB17B99B34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BE220EA6-B5BA-4F5D-AFBD-F97DDC5E3C5C}">
      <dgm:prSet phldrT="[Text]" custT="1"/>
      <dgm:spPr>
        <a:solidFill>
          <a:srgbClr val="EEA964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پروفایل کاربر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9E2CDD30-079C-44A2-ACBB-B4A5EC9C5158}" type="parTrans" cxnId="{8E3940F1-A6FF-4F0A-8B54-613049D92A6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BDBB728A-0DAC-49C8-A0DC-C3958B23095D}" type="sibTrans" cxnId="{8E3940F1-A6FF-4F0A-8B54-613049D92A62}">
      <dgm:prSet/>
      <dgm:spPr/>
      <dgm:t>
        <a:bodyPr/>
        <a:lstStyle/>
        <a:p>
          <a:endParaRPr lang="en-US"/>
        </a:p>
      </dgm:t>
    </dgm:pt>
    <dgm:pt modelId="{A427EE8C-06AE-444E-A0AD-4EBBAF52D310}">
      <dgm:prSet custT="1"/>
      <dgm:spPr>
        <a:solidFill>
          <a:srgbClr val="EB7525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l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پنل کاربری    </a:t>
          </a:r>
          <a:endParaRPr lang="en-US" sz="28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gm:t>
    </dgm:pt>
    <dgm:pt modelId="{8D50E5FF-FCFB-4438-8183-0911DBD75A76}" type="parTrans" cxnId="{FA52E242-8545-4F27-852B-1A550C2FAD0C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A0DE5AB9-A20B-4755-B8AC-76D25F0A0D12}" type="sibTrans" cxnId="{FA52E242-8545-4F27-852B-1A550C2FAD0C}">
      <dgm:prSet/>
      <dgm:spPr/>
      <dgm:t>
        <a:bodyPr/>
        <a:lstStyle/>
        <a:p>
          <a:endParaRPr lang="en-US"/>
        </a:p>
      </dgm:t>
    </dgm:pt>
    <dgm:pt modelId="{76228612-C01B-4043-92DF-B66410FB407A}">
      <dgm:prSet custT="1"/>
      <dgm:spPr>
        <a:solidFill>
          <a:srgbClr val="EEA96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مقدار تراکنش در ماه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EDB7940D-E2AF-4F28-8F63-14776DE6EF9D}" type="parTrans" cxnId="{A002E9E2-4CC0-4BC3-99A1-87B5F4A21A1E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</dgm:spPr>
      <dgm:t>
        <a:bodyPr/>
        <a:lstStyle/>
        <a:p>
          <a:endParaRPr lang="en-US"/>
        </a:p>
      </dgm:t>
    </dgm:pt>
    <dgm:pt modelId="{C62D0FDE-CCC1-4CD4-95DA-ECDE22708D2C}" type="sibTrans" cxnId="{A002E9E2-4CC0-4BC3-99A1-87B5F4A21A1E}">
      <dgm:prSet/>
      <dgm:spPr/>
      <dgm:t>
        <a:bodyPr/>
        <a:lstStyle/>
        <a:p>
          <a:endParaRPr lang="en-US"/>
        </a:p>
      </dgm:t>
    </dgm:pt>
    <dgm:pt modelId="{BC1EB4A1-23D7-4FA8-AA72-890476E597A2}">
      <dgm:prSet custT="1"/>
      <dgm:spPr>
        <a:solidFill>
          <a:srgbClr val="EEA96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موجودی حساب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3E395D2B-C851-485B-86FB-DB7EBE446BE0}" type="parTrans" cxnId="{453E8A82-3254-4269-98CE-E83148CF3CA7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</dgm:spPr>
      <dgm:t>
        <a:bodyPr/>
        <a:lstStyle/>
        <a:p>
          <a:endParaRPr lang="en-US"/>
        </a:p>
      </dgm:t>
    </dgm:pt>
    <dgm:pt modelId="{90BCA1D5-3D1C-4E94-BF8D-09AEFAE4A687}" type="sibTrans" cxnId="{453E8A82-3254-4269-98CE-E83148CF3CA7}">
      <dgm:prSet/>
      <dgm:spPr/>
      <dgm:t>
        <a:bodyPr/>
        <a:lstStyle/>
        <a:p>
          <a:endParaRPr lang="en-US"/>
        </a:p>
      </dgm:t>
    </dgm:pt>
    <dgm:pt modelId="{9E6600A0-2F96-4AE7-9D24-2DBC20A9CEC9}">
      <dgm:prSet custT="1"/>
      <dgm:spPr>
        <a:solidFill>
          <a:srgbClr val="F9C15D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سبد خرید</a:t>
          </a:r>
          <a:endParaRPr lang="en-US" sz="28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gm:t>
    </dgm:pt>
    <dgm:pt modelId="{A8D7A9F9-2A9D-4C23-A919-2261DE459569}" type="parTrans" cxnId="{338464AE-DFB4-4FED-9B2F-6B29269EF51D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noFill/>
        </a:ln>
      </dgm:spPr>
      <dgm:t>
        <a:bodyPr/>
        <a:lstStyle/>
        <a:p>
          <a:endParaRPr lang="en-US"/>
        </a:p>
      </dgm:t>
    </dgm:pt>
    <dgm:pt modelId="{F62D27B5-6660-45C2-8114-062E7723BE59}" type="sibTrans" cxnId="{338464AE-DFB4-4FED-9B2F-6B29269EF51D}">
      <dgm:prSet/>
      <dgm:spPr/>
      <dgm:t>
        <a:bodyPr/>
        <a:lstStyle/>
        <a:p>
          <a:endParaRPr lang="en-US"/>
        </a:p>
      </dgm:t>
    </dgm:pt>
    <dgm:pt modelId="{03160DE3-D422-4714-955A-705D4B6B41CC}">
      <dgm:prSet custT="1"/>
      <dgm:spPr>
        <a:solidFill>
          <a:srgbClr val="D6A98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محصولات انتخاب شده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E4175A02-33EE-48F9-8796-2C042C07E2BB}" type="parTrans" cxnId="{7C1860AA-68AC-468D-9C26-31A47BF38299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1C7D2476-98D4-4F8D-80FE-DC260E4873EE}" type="sibTrans" cxnId="{7C1860AA-68AC-468D-9C26-31A47BF38299}">
      <dgm:prSet/>
      <dgm:spPr/>
      <dgm:t>
        <a:bodyPr/>
        <a:lstStyle/>
        <a:p>
          <a:endParaRPr lang="en-US"/>
        </a:p>
      </dgm:t>
    </dgm:pt>
    <dgm:pt modelId="{C5A1086F-2903-4406-9696-6D0D4DC6CAAE}">
      <dgm:prSet custT="1"/>
      <dgm:spPr>
        <a:solidFill>
          <a:srgbClr val="D6A98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تکمیل سفارش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0EF61825-676C-4EF9-A5BE-D2A87BB5A1EF}" type="parTrans" cxnId="{31E2A37D-971C-459D-80CB-78D65299C4A4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DA849718-BA79-4418-9720-923E8578FEEC}" type="sibTrans" cxnId="{31E2A37D-971C-459D-80CB-78D65299C4A4}">
      <dgm:prSet/>
      <dgm:spPr/>
      <dgm:t>
        <a:bodyPr/>
        <a:lstStyle/>
        <a:p>
          <a:endParaRPr lang="en-US"/>
        </a:p>
      </dgm:t>
    </dgm:pt>
    <dgm:pt modelId="{3D060C13-D0A8-4A95-996E-4D25F990259B}" type="asst">
      <dgm:prSet custT="1"/>
      <dgm:spPr>
        <a:solidFill>
          <a:srgbClr val="D6A98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تخفیفات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F8CF19FC-FEB5-4658-BEED-2BA46E7AB393}" type="parTrans" cxnId="{66DFEFC3-BDB0-48D0-A0D3-0C02330DDEE7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77651D13-A27B-4131-83D8-395532FB9223}" type="sibTrans" cxnId="{66DFEFC3-BDB0-48D0-A0D3-0C02330DDEE7}">
      <dgm:prSet/>
      <dgm:spPr/>
      <dgm:t>
        <a:bodyPr/>
        <a:lstStyle/>
        <a:p>
          <a:endParaRPr lang="en-US"/>
        </a:p>
      </dgm:t>
    </dgm:pt>
    <dgm:pt modelId="{BF0E7727-64DE-42CA-A09A-1E4CF4660894}" type="asst">
      <dgm:prSet custT="1"/>
      <dgm:spPr>
        <a:solidFill>
          <a:srgbClr val="D6A98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هزینه کل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AC9A6134-AD80-420F-B6DD-800BB59840B6}" type="parTrans" cxnId="{D4686DAB-CEDB-4535-83B7-B876720C1DE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007566A7-CC0A-45BC-B9E4-C787FDC7BF47}" type="sibTrans" cxnId="{D4686DAB-CEDB-4535-83B7-B876720C1DE5}">
      <dgm:prSet/>
      <dgm:spPr/>
      <dgm:t>
        <a:bodyPr/>
        <a:lstStyle/>
        <a:p>
          <a:endParaRPr lang="en-US"/>
        </a:p>
      </dgm:t>
    </dgm:pt>
    <dgm:pt modelId="{A9C8C323-4F20-48F3-9068-CC20060B02AF}" type="asst">
      <dgm:prSet custT="1"/>
      <dgm:spPr>
        <a:solidFill>
          <a:srgbClr val="D6A98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مشخصات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252089BE-C76A-4006-822B-5FB687117758}" type="parTrans" cxnId="{39FF39CC-3924-491E-B402-A7B858400BC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DA0FD412-46A5-4488-B6A4-92D9B5A26BBE}" type="sibTrans" cxnId="{39FF39CC-3924-491E-B402-A7B858400BC5}">
      <dgm:prSet/>
      <dgm:spPr/>
      <dgm:t>
        <a:bodyPr/>
        <a:lstStyle/>
        <a:p>
          <a:endParaRPr lang="en-US"/>
        </a:p>
      </dgm:t>
    </dgm:pt>
    <dgm:pt modelId="{E1BED832-2DD1-442C-B387-0AB74F95C854}" type="asst">
      <dgm:prSet custT="1"/>
      <dgm:spPr>
        <a:solidFill>
          <a:srgbClr val="D6A98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انتخاب مقصد سفارش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7D05AA48-3AE0-40FC-8B62-B2D17E5D7C21}" type="parTrans" cxnId="{BAE086C5-A76D-4FEC-B62B-DCBD073D112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7F4A3A16-6AB0-49B5-BE94-CAF60F8D7FCC}" type="sibTrans" cxnId="{BAE086C5-A76D-4FEC-B62B-DCBD073D1125}">
      <dgm:prSet/>
      <dgm:spPr/>
      <dgm:t>
        <a:bodyPr/>
        <a:lstStyle/>
        <a:p>
          <a:endParaRPr lang="en-US"/>
        </a:p>
      </dgm:t>
    </dgm:pt>
    <dgm:pt modelId="{0089F22F-10B3-46B7-BDFA-8040EB387EF1}" type="asst">
      <dgm:prSet custT="1"/>
      <dgm:spPr>
        <a:solidFill>
          <a:srgbClr val="D6A98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لغو خرید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9E232E63-5492-4422-8036-1755C6532F2C}" type="parTrans" cxnId="{DDFED46C-3873-4DED-8E28-B4B1ADF13317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BF6F57BD-906A-4D5E-9CBD-616F7D8D4D5E}" type="sibTrans" cxnId="{DDFED46C-3873-4DED-8E28-B4B1ADF13317}">
      <dgm:prSet/>
      <dgm:spPr/>
      <dgm:t>
        <a:bodyPr/>
        <a:lstStyle/>
        <a:p>
          <a:endParaRPr lang="en-US"/>
        </a:p>
      </dgm:t>
    </dgm:pt>
    <dgm:pt modelId="{5E279EFF-B116-44DD-8860-7B5A264804D3}" type="asst">
      <dgm:prSet custT="1"/>
      <dgm:spPr>
        <a:solidFill>
          <a:srgbClr val="D6A984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پیک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90F3D224-B1EE-4874-B77A-3FA8FF26B279}" type="parTrans" cxnId="{EE4A0E5A-F89A-448C-A9DF-240F591C6B90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8D31FBA3-17B3-4124-802B-7E606378C789}" type="sibTrans" cxnId="{EE4A0E5A-F89A-448C-A9DF-240F591C6B90}">
      <dgm:prSet/>
      <dgm:spPr/>
      <dgm:t>
        <a:bodyPr/>
        <a:lstStyle/>
        <a:p>
          <a:endParaRPr lang="en-US"/>
        </a:p>
      </dgm:t>
    </dgm:pt>
    <dgm:pt modelId="{9C0285C0-519C-42FE-ABC3-C879B8E3E361}" type="pres">
      <dgm:prSet presAssocID="{C4406B3B-AF2E-41E0-8397-22BB17B99B34}" presName="hierChild1" presStyleCnt="0">
        <dgm:presLayoutVars>
          <dgm:orgChart val="1"/>
          <dgm:chPref val="1"/>
          <dgm:dir val="rev"/>
          <dgm:animOne val="branch"/>
          <dgm:animLvl val="lvl"/>
          <dgm:resizeHandles/>
        </dgm:presLayoutVars>
      </dgm:prSet>
      <dgm:spPr/>
    </dgm:pt>
    <dgm:pt modelId="{604FF7E2-F21A-46E3-A81E-A894235D42FF}" type="pres">
      <dgm:prSet presAssocID="{A427EE8C-06AE-444E-A0AD-4EBBAF52D310}" presName="hierRoot1" presStyleCnt="0">
        <dgm:presLayoutVars>
          <dgm:hierBranch val="init"/>
        </dgm:presLayoutVars>
      </dgm:prSet>
      <dgm:spPr/>
    </dgm:pt>
    <dgm:pt modelId="{77DBCAFC-8BD3-453B-824F-2836870FFF26}" type="pres">
      <dgm:prSet presAssocID="{A427EE8C-06AE-444E-A0AD-4EBBAF52D310}" presName="rootComposite1" presStyleCnt="0"/>
      <dgm:spPr/>
    </dgm:pt>
    <dgm:pt modelId="{3B8DBF3A-A661-4E43-A5A2-B2384093DA3B}" type="pres">
      <dgm:prSet presAssocID="{A427EE8C-06AE-444E-A0AD-4EBBAF52D310}" presName="rootText1" presStyleLbl="node0" presStyleIdx="0" presStyleCnt="1" custScaleX="179441" custScaleY="126010" custLinFactY="-100000" custLinFactNeighborX="-20691" custLinFactNeighborY="-147109">
        <dgm:presLayoutVars>
          <dgm:chPref val="3"/>
        </dgm:presLayoutVars>
      </dgm:prSet>
      <dgm:spPr>
        <a:prstGeom prst="roundRect">
          <a:avLst/>
        </a:prstGeom>
      </dgm:spPr>
    </dgm:pt>
    <dgm:pt modelId="{EEE73888-C6F7-40E9-80E9-191989313E8A}" type="pres">
      <dgm:prSet presAssocID="{A427EE8C-06AE-444E-A0AD-4EBBAF52D310}" presName="rootConnector1" presStyleLbl="node1" presStyleIdx="0" presStyleCnt="0"/>
      <dgm:spPr/>
    </dgm:pt>
    <dgm:pt modelId="{991B236B-C16E-4036-AF99-3979F6A0E24A}" type="pres">
      <dgm:prSet presAssocID="{A427EE8C-06AE-444E-A0AD-4EBBAF52D310}" presName="hierChild2" presStyleCnt="0"/>
      <dgm:spPr/>
    </dgm:pt>
    <dgm:pt modelId="{08F2A881-365E-4938-9550-B3CDFC3D63F9}" type="pres">
      <dgm:prSet presAssocID="{9E2CDD30-079C-44A2-ACBB-B4A5EC9C5158}" presName="Name66" presStyleLbl="parChTrans1D2" presStyleIdx="0" presStyleCnt="4"/>
      <dgm:spPr/>
    </dgm:pt>
    <dgm:pt modelId="{6C26C60F-2E2A-4B1F-BE01-008177B5428D}" type="pres">
      <dgm:prSet presAssocID="{BE220EA6-B5BA-4F5D-AFBD-F97DDC5E3C5C}" presName="hierRoot2" presStyleCnt="0">
        <dgm:presLayoutVars>
          <dgm:hierBranch val="init"/>
        </dgm:presLayoutVars>
      </dgm:prSet>
      <dgm:spPr/>
    </dgm:pt>
    <dgm:pt modelId="{22F5E66F-E085-475E-8F39-53BD54398C9D}" type="pres">
      <dgm:prSet presAssocID="{BE220EA6-B5BA-4F5D-AFBD-F97DDC5E3C5C}" presName="rootComposite" presStyleCnt="0"/>
      <dgm:spPr/>
    </dgm:pt>
    <dgm:pt modelId="{838EAA83-8D35-45D3-BCFD-ACF57AC3D504}" type="pres">
      <dgm:prSet presAssocID="{BE220EA6-B5BA-4F5D-AFBD-F97DDC5E3C5C}" presName="rootText" presStyleLbl="node2" presStyleIdx="0" presStyleCnt="4" custScaleX="189308" custLinFactY="-129820" custLinFactNeighborX="-70486" custLinFactNeighborY="-200000">
        <dgm:presLayoutVars>
          <dgm:chPref val="3"/>
        </dgm:presLayoutVars>
      </dgm:prSet>
      <dgm:spPr>
        <a:prstGeom prst="roundRect">
          <a:avLst/>
        </a:prstGeom>
      </dgm:spPr>
    </dgm:pt>
    <dgm:pt modelId="{1D7031A8-4E72-4E52-958E-090397DC941C}" type="pres">
      <dgm:prSet presAssocID="{BE220EA6-B5BA-4F5D-AFBD-F97DDC5E3C5C}" presName="rootConnector" presStyleLbl="node2" presStyleIdx="0" presStyleCnt="4"/>
      <dgm:spPr/>
    </dgm:pt>
    <dgm:pt modelId="{517BC640-6213-4A6F-9090-B6AF215CBFE9}" type="pres">
      <dgm:prSet presAssocID="{BE220EA6-B5BA-4F5D-AFBD-F97DDC5E3C5C}" presName="hierChild4" presStyleCnt="0"/>
      <dgm:spPr/>
    </dgm:pt>
    <dgm:pt modelId="{D4742B29-FDCE-4946-AFDE-FE47F7F9DF27}" type="pres">
      <dgm:prSet presAssocID="{BE220EA6-B5BA-4F5D-AFBD-F97DDC5E3C5C}" presName="hierChild5" presStyleCnt="0"/>
      <dgm:spPr/>
    </dgm:pt>
    <dgm:pt modelId="{A4856569-2C4E-4A2E-8E8A-81091F8A081D}" type="pres">
      <dgm:prSet presAssocID="{EDB7940D-E2AF-4F28-8F63-14776DE6EF9D}" presName="Name66" presStyleLbl="parChTrans1D2" presStyleIdx="1" presStyleCnt="4"/>
      <dgm:spPr/>
    </dgm:pt>
    <dgm:pt modelId="{953569A0-AA07-499C-86AE-FA5FBBCA1378}" type="pres">
      <dgm:prSet presAssocID="{76228612-C01B-4043-92DF-B66410FB407A}" presName="hierRoot2" presStyleCnt="0">
        <dgm:presLayoutVars>
          <dgm:hierBranch val="init"/>
        </dgm:presLayoutVars>
      </dgm:prSet>
      <dgm:spPr/>
    </dgm:pt>
    <dgm:pt modelId="{C8DD317B-57ED-4DAE-A4E2-C1991692C8B9}" type="pres">
      <dgm:prSet presAssocID="{76228612-C01B-4043-92DF-B66410FB407A}" presName="rootComposite" presStyleCnt="0"/>
      <dgm:spPr/>
    </dgm:pt>
    <dgm:pt modelId="{64E5C6EF-7085-4FE5-ACB7-B9CDB533D423}" type="pres">
      <dgm:prSet presAssocID="{76228612-C01B-4043-92DF-B66410FB407A}" presName="rootText" presStyleLbl="node2" presStyleIdx="1" presStyleCnt="4" custScaleX="284386" custLinFactY="-100000" custLinFactNeighborX="-84112" custLinFactNeighborY="-173399">
        <dgm:presLayoutVars>
          <dgm:chPref val="3"/>
        </dgm:presLayoutVars>
      </dgm:prSet>
      <dgm:spPr>
        <a:prstGeom prst="roundRect">
          <a:avLst/>
        </a:prstGeom>
      </dgm:spPr>
    </dgm:pt>
    <dgm:pt modelId="{034982AD-ECE7-4261-BD25-09555797798D}" type="pres">
      <dgm:prSet presAssocID="{76228612-C01B-4043-92DF-B66410FB407A}" presName="rootConnector" presStyleLbl="node2" presStyleIdx="1" presStyleCnt="4"/>
      <dgm:spPr/>
    </dgm:pt>
    <dgm:pt modelId="{6D1717CD-484B-4C79-9D16-3F94CF4A05B8}" type="pres">
      <dgm:prSet presAssocID="{76228612-C01B-4043-92DF-B66410FB407A}" presName="hierChild4" presStyleCnt="0"/>
      <dgm:spPr/>
    </dgm:pt>
    <dgm:pt modelId="{2FD8E314-46EE-4A80-8AC7-79F65269242A}" type="pres">
      <dgm:prSet presAssocID="{76228612-C01B-4043-92DF-B66410FB407A}" presName="hierChild5" presStyleCnt="0"/>
      <dgm:spPr/>
    </dgm:pt>
    <dgm:pt modelId="{269A680D-971D-4C5D-8456-D0EFAB898F5D}" type="pres">
      <dgm:prSet presAssocID="{3E395D2B-C851-485B-86FB-DB7EBE446BE0}" presName="Name66" presStyleLbl="parChTrans1D2" presStyleIdx="2" presStyleCnt="4"/>
      <dgm:spPr/>
    </dgm:pt>
    <dgm:pt modelId="{790F181B-41EF-4B4A-9725-1EC314AFBA27}" type="pres">
      <dgm:prSet presAssocID="{BC1EB4A1-23D7-4FA8-AA72-890476E597A2}" presName="hierRoot2" presStyleCnt="0">
        <dgm:presLayoutVars>
          <dgm:hierBranch val="init"/>
        </dgm:presLayoutVars>
      </dgm:prSet>
      <dgm:spPr/>
    </dgm:pt>
    <dgm:pt modelId="{2DE5FFDE-360C-42F5-95BC-59DF820CE72E}" type="pres">
      <dgm:prSet presAssocID="{BC1EB4A1-23D7-4FA8-AA72-890476E597A2}" presName="rootComposite" presStyleCnt="0"/>
      <dgm:spPr/>
    </dgm:pt>
    <dgm:pt modelId="{732D6C88-78A9-47ED-AE6C-0C53BEED52FB}" type="pres">
      <dgm:prSet presAssocID="{BC1EB4A1-23D7-4FA8-AA72-890476E597A2}" presName="rootText" presStyleLbl="node2" presStyleIdx="2" presStyleCnt="4" custScaleX="219383" custLinFactX="-4731" custLinFactY="-100000" custLinFactNeighborX="-100000" custLinFactNeighborY="-114264">
        <dgm:presLayoutVars>
          <dgm:chPref val="3"/>
        </dgm:presLayoutVars>
      </dgm:prSet>
      <dgm:spPr>
        <a:prstGeom prst="roundRect">
          <a:avLst/>
        </a:prstGeom>
      </dgm:spPr>
    </dgm:pt>
    <dgm:pt modelId="{19DC9137-EB9E-4238-A0E6-E1F474CABDB9}" type="pres">
      <dgm:prSet presAssocID="{BC1EB4A1-23D7-4FA8-AA72-890476E597A2}" presName="rootConnector" presStyleLbl="node2" presStyleIdx="2" presStyleCnt="4"/>
      <dgm:spPr/>
    </dgm:pt>
    <dgm:pt modelId="{CFD7C0B7-B0CA-4127-98F6-CC45345BF424}" type="pres">
      <dgm:prSet presAssocID="{BC1EB4A1-23D7-4FA8-AA72-890476E597A2}" presName="hierChild4" presStyleCnt="0"/>
      <dgm:spPr/>
    </dgm:pt>
    <dgm:pt modelId="{F0685A03-7512-4EC4-9AFE-52682B538534}" type="pres">
      <dgm:prSet presAssocID="{BC1EB4A1-23D7-4FA8-AA72-890476E597A2}" presName="hierChild5" presStyleCnt="0"/>
      <dgm:spPr/>
    </dgm:pt>
    <dgm:pt modelId="{E6182574-9783-4683-8877-37D69E63854A}" type="pres">
      <dgm:prSet presAssocID="{A8D7A9F9-2A9D-4C23-A919-2261DE459569}" presName="Name66" presStyleLbl="parChTrans1D2" presStyleIdx="3" presStyleCnt="4"/>
      <dgm:spPr/>
    </dgm:pt>
    <dgm:pt modelId="{32903C61-C662-4395-A3FA-2392580EBFF0}" type="pres">
      <dgm:prSet presAssocID="{9E6600A0-2F96-4AE7-9D24-2DBC20A9CEC9}" presName="hierRoot2" presStyleCnt="0">
        <dgm:presLayoutVars>
          <dgm:hierBranch val="init"/>
        </dgm:presLayoutVars>
      </dgm:prSet>
      <dgm:spPr/>
    </dgm:pt>
    <dgm:pt modelId="{46776BA5-06DF-4A9A-BA94-DB5850756C61}" type="pres">
      <dgm:prSet presAssocID="{9E6600A0-2F96-4AE7-9D24-2DBC20A9CEC9}" presName="rootComposite" presStyleCnt="0"/>
      <dgm:spPr/>
    </dgm:pt>
    <dgm:pt modelId="{599C3B98-8B71-4ACA-84E5-3093BB96F148}" type="pres">
      <dgm:prSet presAssocID="{9E6600A0-2F96-4AE7-9D24-2DBC20A9CEC9}" presName="rootText" presStyleLbl="node2" presStyleIdx="3" presStyleCnt="4" custScaleX="155940" custScaleY="133013" custLinFactX="54826" custLinFactNeighborX="100000" custLinFactNeighborY="13057">
        <dgm:presLayoutVars>
          <dgm:chPref val="3"/>
        </dgm:presLayoutVars>
      </dgm:prSet>
      <dgm:spPr>
        <a:prstGeom prst="roundRect">
          <a:avLst/>
        </a:prstGeom>
      </dgm:spPr>
    </dgm:pt>
    <dgm:pt modelId="{7430382A-619C-40B2-A284-7F2C2BA54A8B}" type="pres">
      <dgm:prSet presAssocID="{9E6600A0-2F96-4AE7-9D24-2DBC20A9CEC9}" presName="rootConnector" presStyleLbl="node2" presStyleIdx="3" presStyleCnt="4"/>
      <dgm:spPr/>
    </dgm:pt>
    <dgm:pt modelId="{85B757F9-653C-4A99-9E9D-BE1E437818D3}" type="pres">
      <dgm:prSet presAssocID="{9E6600A0-2F96-4AE7-9D24-2DBC20A9CEC9}" presName="hierChild4" presStyleCnt="0"/>
      <dgm:spPr/>
    </dgm:pt>
    <dgm:pt modelId="{33A7D0CD-4E04-4EA8-8F75-D830C3896661}" type="pres">
      <dgm:prSet presAssocID="{E4175A02-33EE-48F9-8796-2C042C07E2BB}" presName="Name66" presStyleLbl="parChTrans1D3" presStyleIdx="0" presStyleCnt="2"/>
      <dgm:spPr/>
    </dgm:pt>
    <dgm:pt modelId="{5D5CED74-FD8A-4410-AD69-2E679FB9BE39}" type="pres">
      <dgm:prSet presAssocID="{03160DE3-D422-4714-955A-705D4B6B41CC}" presName="hierRoot2" presStyleCnt="0">
        <dgm:presLayoutVars>
          <dgm:hierBranch val="init"/>
        </dgm:presLayoutVars>
      </dgm:prSet>
      <dgm:spPr/>
    </dgm:pt>
    <dgm:pt modelId="{B75BCB86-E5DA-43A4-BC9B-94107907C2AD}" type="pres">
      <dgm:prSet presAssocID="{03160DE3-D422-4714-955A-705D4B6B41CC}" presName="rootComposite" presStyleCnt="0"/>
      <dgm:spPr/>
    </dgm:pt>
    <dgm:pt modelId="{3FD1B807-0098-4CCD-B4B0-1CD0D4F33DEE}" type="pres">
      <dgm:prSet presAssocID="{03160DE3-D422-4714-955A-705D4B6B41CC}" presName="rootText" presStyleLbl="node3" presStyleIdx="0" presStyleCnt="2" custScaleX="238126" custLinFactNeighborX="89637" custLinFactNeighborY="-91266">
        <dgm:presLayoutVars>
          <dgm:chPref val="3"/>
        </dgm:presLayoutVars>
      </dgm:prSet>
      <dgm:spPr>
        <a:prstGeom prst="roundRect">
          <a:avLst/>
        </a:prstGeom>
      </dgm:spPr>
    </dgm:pt>
    <dgm:pt modelId="{1E4BF85E-C4D7-44D0-8617-93A463D86925}" type="pres">
      <dgm:prSet presAssocID="{03160DE3-D422-4714-955A-705D4B6B41CC}" presName="rootConnector" presStyleLbl="node3" presStyleIdx="0" presStyleCnt="2"/>
      <dgm:spPr/>
    </dgm:pt>
    <dgm:pt modelId="{980F23E5-990D-4593-B892-038369FB7D77}" type="pres">
      <dgm:prSet presAssocID="{03160DE3-D422-4714-955A-705D4B6B41CC}" presName="hierChild4" presStyleCnt="0"/>
      <dgm:spPr/>
    </dgm:pt>
    <dgm:pt modelId="{FFA93B79-40D2-4AB2-B7EA-C3B5E5AB7C03}" type="pres">
      <dgm:prSet presAssocID="{03160DE3-D422-4714-955A-705D4B6B41CC}" presName="hierChild5" presStyleCnt="0"/>
      <dgm:spPr/>
    </dgm:pt>
    <dgm:pt modelId="{818CC145-9830-443C-ACA9-D8FA62A4012A}" type="pres">
      <dgm:prSet presAssocID="{F8CF19FC-FEB5-4658-BEED-2BA46E7AB393}" presName="Name115" presStyleLbl="parChTrans1D4" presStyleIdx="0" presStyleCnt="6"/>
      <dgm:spPr/>
    </dgm:pt>
    <dgm:pt modelId="{083198C8-A094-4ECC-89AB-09E25B1AB329}" type="pres">
      <dgm:prSet presAssocID="{3D060C13-D0A8-4A95-996E-4D25F990259B}" presName="hierRoot3" presStyleCnt="0">
        <dgm:presLayoutVars>
          <dgm:hierBranch val="init"/>
        </dgm:presLayoutVars>
      </dgm:prSet>
      <dgm:spPr/>
    </dgm:pt>
    <dgm:pt modelId="{4E047622-498D-49B7-8521-6A5B3B74C93C}" type="pres">
      <dgm:prSet presAssocID="{3D060C13-D0A8-4A95-996E-4D25F990259B}" presName="rootComposite3" presStyleCnt="0"/>
      <dgm:spPr/>
    </dgm:pt>
    <dgm:pt modelId="{7CD92F6D-42C3-479F-B573-2CD9C984CAEC}" type="pres">
      <dgm:prSet presAssocID="{3D060C13-D0A8-4A95-996E-4D25F990259B}" presName="rootText3" presStyleLbl="asst3" presStyleIdx="0" presStyleCnt="6" custScaleX="116650" custScaleY="160052" custLinFactNeighborX="11083" custLinFactNeighborY="85246">
        <dgm:presLayoutVars>
          <dgm:chPref val="3"/>
        </dgm:presLayoutVars>
      </dgm:prSet>
      <dgm:spPr>
        <a:prstGeom prst="roundRect">
          <a:avLst/>
        </a:prstGeom>
      </dgm:spPr>
    </dgm:pt>
    <dgm:pt modelId="{47994738-E20F-4DA9-A226-12D416B0CC94}" type="pres">
      <dgm:prSet presAssocID="{3D060C13-D0A8-4A95-996E-4D25F990259B}" presName="rootConnector3" presStyleLbl="asst3" presStyleIdx="0" presStyleCnt="6"/>
      <dgm:spPr/>
    </dgm:pt>
    <dgm:pt modelId="{145A7D6D-5BB8-4967-A65B-EE8458D96D61}" type="pres">
      <dgm:prSet presAssocID="{3D060C13-D0A8-4A95-996E-4D25F990259B}" presName="hierChild6" presStyleCnt="0"/>
      <dgm:spPr/>
    </dgm:pt>
    <dgm:pt modelId="{B8546021-6DF6-4818-9117-EE3F26D39350}" type="pres">
      <dgm:prSet presAssocID="{3D060C13-D0A8-4A95-996E-4D25F990259B}" presName="hierChild7" presStyleCnt="0"/>
      <dgm:spPr/>
    </dgm:pt>
    <dgm:pt modelId="{A42D2933-BB1B-474F-BC31-4BEF1840F76D}" type="pres">
      <dgm:prSet presAssocID="{AC9A6134-AD80-420F-B6DD-800BB59840B6}" presName="Name115" presStyleLbl="parChTrans1D4" presStyleIdx="1" presStyleCnt="6"/>
      <dgm:spPr/>
    </dgm:pt>
    <dgm:pt modelId="{B8ABD707-F12A-4CFF-A98D-EA0EE2EB2466}" type="pres">
      <dgm:prSet presAssocID="{BF0E7727-64DE-42CA-A09A-1E4CF4660894}" presName="hierRoot3" presStyleCnt="0">
        <dgm:presLayoutVars>
          <dgm:hierBranch val="init"/>
        </dgm:presLayoutVars>
      </dgm:prSet>
      <dgm:spPr/>
    </dgm:pt>
    <dgm:pt modelId="{CA87DBA1-A4A1-42EF-A27D-296CC2976BAB}" type="pres">
      <dgm:prSet presAssocID="{BF0E7727-64DE-42CA-A09A-1E4CF4660894}" presName="rootComposite3" presStyleCnt="0"/>
      <dgm:spPr/>
    </dgm:pt>
    <dgm:pt modelId="{42772DF2-14A4-43D7-8665-C78037A105C9}" type="pres">
      <dgm:prSet presAssocID="{BF0E7727-64DE-42CA-A09A-1E4CF4660894}" presName="rootText3" presStyleLbl="asst3" presStyleIdx="1" presStyleCnt="6" custScaleX="116433" custScaleY="101723" custLinFactNeighborX="-89289" custLinFactNeighborY="60409">
        <dgm:presLayoutVars>
          <dgm:chPref val="3"/>
        </dgm:presLayoutVars>
      </dgm:prSet>
      <dgm:spPr>
        <a:prstGeom prst="roundRect">
          <a:avLst/>
        </a:prstGeom>
      </dgm:spPr>
    </dgm:pt>
    <dgm:pt modelId="{BCF2CAB7-1B8C-4E03-885C-287597DCF271}" type="pres">
      <dgm:prSet presAssocID="{BF0E7727-64DE-42CA-A09A-1E4CF4660894}" presName="rootConnector3" presStyleLbl="asst3" presStyleIdx="1" presStyleCnt="6"/>
      <dgm:spPr/>
    </dgm:pt>
    <dgm:pt modelId="{563B32EC-D282-4073-BA92-C2F71EBB3752}" type="pres">
      <dgm:prSet presAssocID="{BF0E7727-64DE-42CA-A09A-1E4CF4660894}" presName="hierChild6" presStyleCnt="0"/>
      <dgm:spPr/>
    </dgm:pt>
    <dgm:pt modelId="{992B7B1A-5AAD-4761-AC4E-15CBA2BE3DC0}" type="pres">
      <dgm:prSet presAssocID="{BF0E7727-64DE-42CA-A09A-1E4CF4660894}" presName="hierChild7" presStyleCnt="0"/>
      <dgm:spPr/>
    </dgm:pt>
    <dgm:pt modelId="{421DBD6A-0AE8-4845-9EB5-0E90497E41F6}" type="pres">
      <dgm:prSet presAssocID="{252089BE-C76A-4006-822B-5FB687117758}" presName="Name115" presStyleLbl="parChTrans1D4" presStyleIdx="2" presStyleCnt="6"/>
      <dgm:spPr/>
    </dgm:pt>
    <dgm:pt modelId="{ABCFE937-A043-4D82-8C91-ABBB055149A3}" type="pres">
      <dgm:prSet presAssocID="{A9C8C323-4F20-48F3-9068-CC20060B02AF}" presName="hierRoot3" presStyleCnt="0">
        <dgm:presLayoutVars>
          <dgm:hierBranch val="init"/>
        </dgm:presLayoutVars>
      </dgm:prSet>
      <dgm:spPr/>
    </dgm:pt>
    <dgm:pt modelId="{20C4FA20-7446-4102-8E72-F2B3BE5FE715}" type="pres">
      <dgm:prSet presAssocID="{A9C8C323-4F20-48F3-9068-CC20060B02AF}" presName="rootComposite3" presStyleCnt="0"/>
      <dgm:spPr/>
    </dgm:pt>
    <dgm:pt modelId="{77AEADD4-6989-467F-9656-6ACB6B1882F5}" type="pres">
      <dgm:prSet presAssocID="{A9C8C323-4F20-48F3-9068-CC20060B02AF}" presName="rootText3" presStyleLbl="asst3" presStyleIdx="2" presStyleCnt="6" custScaleX="152614" custScaleY="141810" custLinFactX="100000" custLinFactY="-55505" custLinFactNeighborX="100755" custLinFactNeighborY="-100000">
        <dgm:presLayoutVars>
          <dgm:chPref val="3"/>
        </dgm:presLayoutVars>
      </dgm:prSet>
      <dgm:spPr>
        <a:prstGeom prst="roundRect">
          <a:avLst/>
        </a:prstGeom>
      </dgm:spPr>
    </dgm:pt>
    <dgm:pt modelId="{36878D83-5F11-453C-8BAB-9D5CF23B5811}" type="pres">
      <dgm:prSet presAssocID="{A9C8C323-4F20-48F3-9068-CC20060B02AF}" presName="rootConnector3" presStyleLbl="asst3" presStyleIdx="2" presStyleCnt="6"/>
      <dgm:spPr/>
    </dgm:pt>
    <dgm:pt modelId="{B6E2F2CA-ECDA-471C-8A97-806AFAB098AB}" type="pres">
      <dgm:prSet presAssocID="{A9C8C323-4F20-48F3-9068-CC20060B02AF}" presName="hierChild6" presStyleCnt="0"/>
      <dgm:spPr/>
    </dgm:pt>
    <dgm:pt modelId="{86337B67-B41B-4ED9-9AC3-C186D0D54ABE}" type="pres">
      <dgm:prSet presAssocID="{A9C8C323-4F20-48F3-9068-CC20060B02AF}" presName="hierChild7" presStyleCnt="0"/>
      <dgm:spPr/>
    </dgm:pt>
    <dgm:pt modelId="{38376EFA-AD23-467D-8CBD-D8AB35E46137}" type="pres">
      <dgm:prSet presAssocID="{0EF61825-676C-4EF9-A5BE-D2A87BB5A1EF}" presName="Name66" presStyleLbl="parChTrans1D3" presStyleIdx="1" presStyleCnt="2"/>
      <dgm:spPr/>
    </dgm:pt>
    <dgm:pt modelId="{99CA2437-4661-45BA-B8D8-93CCD3110CF7}" type="pres">
      <dgm:prSet presAssocID="{C5A1086F-2903-4406-9696-6D0D4DC6CAAE}" presName="hierRoot2" presStyleCnt="0">
        <dgm:presLayoutVars>
          <dgm:hierBranch val="init"/>
        </dgm:presLayoutVars>
      </dgm:prSet>
      <dgm:spPr/>
    </dgm:pt>
    <dgm:pt modelId="{7EB7F4F9-C8DA-46A7-92A6-ADE98721EC08}" type="pres">
      <dgm:prSet presAssocID="{C5A1086F-2903-4406-9696-6D0D4DC6CAAE}" presName="rootComposite" presStyleCnt="0"/>
      <dgm:spPr/>
    </dgm:pt>
    <dgm:pt modelId="{7D115A5C-09AC-4711-8A3F-FA3896E1C2B3}" type="pres">
      <dgm:prSet presAssocID="{C5A1086F-2903-4406-9696-6D0D4DC6CAAE}" presName="rootText" presStyleLbl="node3" presStyleIdx="1" presStyleCnt="2" custScaleX="170808" custLinFactX="11089" custLinFactY="121721" custLinFactNeighborX="100000" custLinFactNeighborY="200000">
        <dgm:presLayoutVars>
          <dgm:chPref val="3"/>
        </dgm:presLayoutVars>
      </dgm:prSet>
      <dgm:spPr>
        <a:prstGeom prst="roundRect">
          <a:avLst/>
        </a:prstGeom>
      </dgm:spPr>
    </dgm:pt>
    <dgm:pt modelId="{6119BFDD-FE9F-4158-BA26-963215A0C42C}" type="pres">
      <dgm:prSet presAssocID="{C5A1086F-2903-4406-9696-6D0D4DC6CAAE}" presName="rootConnector" presStyleLbl="node3" presStyleIdx="1" presStyleCnt="2"/>
      <dgm:spPr/>
    </dgm:pt>
    <dgm:pt modelId="{18152266-9D67-46B2-9E00-363092E9018E}" type="pres">
      <dgm:prSet presAssocID="{C5A1086F-2903-4406-9696-6D0D4DC6CAAE}" presName="hierChild4" presStyleCnt="0"/>
      <dgm:spPr/>
    </dgm:pt>
    <dgm:pt modelId="{41543574-9D28-4327-B0F3-AC6A510334F8}" type="pres">
      <dgm:prSet presAssocID="{C5A1086F-2903-4406-9696-6D0D4DC6CAAE}" presName="hierChild5" presStyleCnt="0"/>
      <dgm:spPr/>
    </dgm:pt>
    <dgm:pt modelId="{BD766BAA-D061-41F4-9253-910410C4DB44}" type="pres">
      <dgm:prSet presAssocID="{7D05AA48-3AE0-40FC-8B62-B2D17E5D7C21}" presName="Name115" presStyleLbl="parChTrans1D4" presStyleIdx="3" presStyleCnt="6"/>
      <dgm:spPr/>
    </dgm:pt>
    <dgm:pt modelId="{FC6A839E-4F2C-43C3-A0B0-C224B7D061B7}" type="pres">
      <dgm:prSet presAssocID="{E1BED832-2DD1-442C-B387-0AB74F95C854}" presName="hierRoot3" presStyleCnt="0">
        <dgm:presLayoutVars>
          <dgm:hierBranch val="init"/>
        </dgm:presLayoutVars>
      </dgm:prSet>
      <dgm:spPr/>
    </dgm:pt>
    <dgm:pt modelId="{670DD002-A4BF-4F8E-ABA7-A072C0B26486}" type="pres">
      <dgm:prSet presAssocID="{E1BED832-2DD1-442C-B387-0AB74F95C854}" presName="rootComposite3" presStyleCnt="0"/>
      <dgm:spPr/>
    </dgm:pt>
    <dgm:pt modelId="{4A45F982-403F-4221-9C9D-B912AAB9C4CF}" type="pres">
      <dgm:prSet presAssocID="{E1BED832-2DD1-442C-B387-0AB74F95C854}" presName="rootText3" presStyleLbl="asst3" presStyleIdx="3" presStyleCnt="6" custScaleX="236046" custLinFactY="200000" custLinFactNeighborX="-13605" custLinFactNeighborY="270802">
        <dgm:presLayoutVars>
          <dgm:chPref val="3"/>
        </dgm:presLayoutVars>
      </dgm:prSet>
      <dgm:spPr>
        <a:prstGeom prst="roundRect">
          <a:avLst/>
        </a:prstGeom>
      </dgm:spPr>
    </dgm:pt>
    <dgm:pt modelId="{39523B6E-F565-400C-9742-9DD9482563C4}" type="pres">
      <dgm:prSet presAssocID="{E1BED832-2DD1-442C-B387-0AB74F95C854}" presName="rootConnector3" presStyleLbl="asst3" presStyleIdx="3" presStyleCnt="6"/>
      <dgm:spPr/>
    </dgm:pt>
    <dgm:pt modelId="{ED6758FC-AA5B-4BFD-B00A-42AFACC7E3E3}" type="pres">
      <dgm:prSet presAssocID="{E1BED832-2DD1-442C-B387-0AB74F95C854}" presName="hierChild6" presStyleCnt="0"/>
      <dgm:spPr/>
    </dgm:pt>
    <dgm:pt modelId="{2CDF4D62-AD5F-41D6-B086-18E7A07C49AB}" type="pres">
      <dgm:prSet presAssocID="{E1BED832-2DD1-442C-B387-0AB74F95C854}" presName="hierChild7" presStyleCnt="0"/>
      <dgm:spPr/>
    </dgm:pt>
    <dgm:pt modelId="{0CB80994-223A-48EE-9EB4-85FD89184E8B}" type="pres">
      <dgm:prSet presAssocID="{9E232E63-5492-4422-8036-1755C6532F2C}" presName="Name115" presStyleLbl="parChTrans1D4" presStyleIdx="4" presStyleCnt="6"/>
      <dgm:spPr/>
    </dgm:pt>
    <dgm:pt modelId="{F2C64F24-8469-47DF-B034-FCDC3AFDC4DD}" type="pres">
      <dgm:prSet presAssocID="{0089F22F-10B3-46B7-BDFA-8040EB387EF1}" presName="hierRoot3" presStyleCnt="0">
        <dgm:presLayoutVars>
          <dgm:hierBranch val="init"/>
        </dgm:presLayoutVars>
      </dgm:prSet>
      <dgm:spPr/>
    </dgm:pt>
    <dgm:pt modelId="{4A9A0389-AAB8-40D1-BC6B-DFAB1DED436D}" type="pres">
      <dgm:prSet presAssocID="{0089F22F-10B3-46B7-BDFA-8040EB387EF1}" presName="rootComposite3" presStyleCnt="0"/>
      <dgm:spPr/>
    </dgm:pt>
    <dgm:pt modelId="{3B983656-57CB-46C5-BCE7-A107BDEDC28B}" type="pres">
      <dgm:prSet presAssocID="{0089F22F-10B3-46B7-BDFA-8040EB387EF1}" presName="rootText3" presStyleLbl="asst3" presStyleIdx="4" presStyleCnt="6" custLinFactNeighborX="62468" custLinFactNeighborY="98848">
        <dgm:presLayoutVars>
          <dgm:chPref val="3"/>
        </dgm:presLayoutVars>
      </dgm:prSet>
      <dgm:spPr>
        <a:prstGeom prst="roundRect">
          <a:avLst/>
        </a:prstGeom>
      </dgm:spPr>
    </dgm:pt>
    <dgm:pt modelId="{D430AA9B-E976-4271-A081-A631A391199E}" type="pres">
      <dgm:prSet presAssocID="{0089F22F-10B3-46B7-BDFA-8040EB387EF1}" presName="rootConnector3" presStyleLbl="asst3" presStyleIdx="4" presStyleCnt="6"/>
      <dgm:spPr/>
    </dgm:pt>
    <dgm:pt modelId="{88228F38-54FF-4958-A64B-0BFAD11A0CCE}" type="pres">
      <dgm:prSet presAssocID="{0089F22F-10B3-46B7-BDFA-8040EB387EF1}" presName="hierChild6" presStyleCnt="0"/>
      <dgm:spPr/>
    </dgm:pt>
    <dgm:pt modelId="{9BD33509-E004-4F8D-B1AF-D1C72638E923}" type="pres">
      <dgm:prSet presAssocID="{0089F22F-10B3-46B7-BDFA-8040EB387EF1}" presName="hierChild7" presStyleCnt="0"/>
      <dgm:spPr/>
    </dgm:pt>
    <dgm:pt modelId="{2CBC7CBE-232C-4897-93A1-9F005F3D7626}" type="pres">
      <dgm:prSet presAssocID="{90F3D224-B1EE-4874-B77A-3FA8FF26B279}" presName="Name115" presStyleLbl="parChTrans1D4" presStyleIdx="5" presStyleCnt="6"/>
      <dgm:spPr/>
    </dgm:pt>
    <dgm:pt modelId="{5F8092E8-2822-4F4C-8439-F0794F7F07BB}" type="pres">
      <dgm:prSet presAssocID="{5E279EFF-B116-44DD-8860-7B5A264804D3}" presName="hierRoot3" presStyleCnt="0">
        <dgm:presLayoutVars>
          <dgm:hierBranch val="init"/>
        </dgm:presLayoutVars>
      </dgm:prSet>
      <dgm:spPr/>
    </dgm:pt>
    <dgm:pt modelId="{262A062E-B812-4ECE-A5E6-154A69070EFA}" type="pres">
      <dgm:prSet presAssocID="{5E279EFF-B116-44DD-8860-7B5A264804D3}" presName="rootComposite3" presStyleCnt="0"/>
      <dgm:spPr/>
    </dgm:pt>
    <dgm:pt modelId="{961110EB-621A-4CE8-A759-295049A6DD25}" type="pres">
      <dgm:prSet presAssocID="{5E279EFF-B116-44DD-8860-7B5A264804D3}" presName="rootText3" presStyleLbl="asst3" presStyleIdx="5" presStyleCnt="6" custLinFactX="200000" custLinFactNeighborX="200938" custLinFactNeighborY="91770">
        <dgm:presLayoutVars>
          <dgm:chPref val="3"/>
        </dgm:presLayoutVars>
      </dgm:prSet>
      <dgm:spPr>
        <a:prstGeom prst="roundRect">
          <a:avLst/>
        </a:prstGeom>
      </dgm:spPr>
    </dgm:pt>
    <dgm:pt modelId="{0231AB58-1915-4FB3-8A33-965E2FF14819}" type="pres">
      <dgm:prSet presAssocID="{5E279EFF-B116-44DD-8860-7B5A264804D3}" presName="rootConnector3" presStyleLbl="asst3" presStyleIdx="5" presStyleCnt="6"/>
      <dgm:spPr/>
    </dgm:pt>
    <dgm:pt modelId="{4B900353-1AA1-471A-A8C8-7F9508E8DD6D}" type="pres">
      <dgm:prSet presAssocID="{5E279EFF-B116-44DD-8860-7B5A264804D3}" presName="hierChild6" presStyleCnt="0"/>
      <dgm:spPr/>
    </dgm:pt>
    <dgm:pt modelId="{5CB15282-9569-4D36-AB73-A0AFDACDE9FB}" type="pres">
      <dgm:prSet presAssocID="{5E279EFF-B116-44DD-8860-7B5A264804D3}" presName="hierChild7" presStyleCnt="0"/>
      <dgm:spPr/>
    </dgm:pt>
    <dgm:pt modelId="{878DBC97-7E2E-4EFC-9516-A79CD1923E64}" type="pres">
      <dgm:prSet presAssocID="{9E6600A0-2F96-4AE7-9D24-2DBC20A9CEC9}" presName="hierChild5" presStyleCnt="0"/>
      <dgm:spPr/>
    </dgm:pt>
    <dgm:pt modelId="{3768CE36-87A2-489E-9AB2-233CF8F59DF7}" type="pres">
      <dgm:prSet presAssocID="{A427EE8C-06AE-444E-A0AD-4EBBAF52D310}" presName="hierChild3" presStyleCnt="0"/>
      <dgm:spPr/>
    </dgm:pt>
  </dgm:ptLst>
  <dgm:cxnLst>
    <dgm:cxn modelId="{6A4A1707-A4F9-464E-AC69-70B26B096941}" type="presOf" srcId="{252089BE-C76A-4006-822B-5FB687117758}" destId="{421DBD6A-0AE8-4845-9EB5-0E90497E41F6}" srcOrd="0" destOrd="0" presId="urn:microsoft.com/office/officeart/2009/3/layout/HorizontalOrganizationChart"/>
    <dgm:cxn modelId="{90CA9810-C03B-4FBA-85B2-265130727EEF}" type="presOf" srcId="{BE220EA6-B5BA-4F5D-AFBD-F97DDC5E3C5C}" destId="{838EAA83-8D35-45D3-BCFD-ACF57AC3D504}" srcOrd="0" destOrd="0" presId="urn:microsoft.com/office/officeart/2009/3/layout/HorizontalOrganizationChart"/>
    <dgm:cxn modelId="{E508BA10-58A4-432B-8093-140AA9191D1F}" type="presOf" srcId="{F8CF19FC-FEB5-4658-BEED-2BA46E7AB393}" destId="{818CC145-9830-443C-ACA9-D8FA62A4012A}" srcOrd="0" destOrd="0" presId="urn:microsoft.com/office/officeart/2009/3/layout/HorizontalOrganizationChart"/>
    <dgm:cxn modelId="{AE08A915-3D37-4A1E-863B-8FD73233D719}" type="presOf" srcId="{9E6600A0-2F96-4AE7-9D24-2DBC20A9CEC9}" destId="{599C3B98-8B71-4ACA-84E5-3093BB96F148}" srcOrd="0" destOrd="0" presId="urn:microsoft.com/office/officeart/2009/3/layout/HorizontalOrganizationChart"/>
    <dgm:cxn modelId="{A1A3B218-1CD7-49B7-A90D-A6A936EDB3B0}" type="presOf" srcId="{90F3D224-B1EE-4874-B77A-3FA8FF26B279}" destId="{2CBC7CBE-232C-4897-93A1-9F005F3D7626}" srcOrd="0" destOrd="0" presId="urn:microsoft.com/office/officeart/2009/3/layout/HorizontalOrganizationChart"/>
    <dgm:cxn modelId="{E8F0DB18-7783-4CD9-914C-B26F312FDF60}" type="presOf" srcId="{C4406B3B-AF2E-41E0-8397-22BB17B99B34}" destId="{9C0285C0-519C-42FE-ABC3-C879B8E3E361}" srcOrd="0" destOrd="0" presId="urn:microsoft.com/office/officeart/2009/3/layout/HorizontalOrganizationChart"/>
    <dgm:cxn modelId="{867FED1E-99E2-427A-8068-E9959155D05D}" type="presOf" srcId="{0089F22F-10B3-46B7-BDFA-8040EB387EF1}" destId="{D430AA9B-E976-4271-A081-A631A391199E}" srcOrd="1" destOrd="0" presId="urn:microsoft.com/office/officeart/2009/3/layout/HorizontalOrganizationChart"/>
    <dgm:cxn modelId="{3639F021-8998-483C-9193-585C20E3C2F8}" type="presOf" srcId="{76228612-C01B-4043-92DF-B66410FB407A}" destId="{64E5C6EF-7085-4FE5-ACB7-B9CDB533D423}" srcOrd="0" destOrd="0" presId="urn:microsoft.com/office/officeart/2009/3/layout/HorizontalOrganizationChart"/>
    <dgm:cxn modelId="{47CD9D2A-403C-4E5E-BC96-BD1806D74952}" type="presOf" srcId="{A8D7A9F9-2A9D-4C23-A919-2261DE459569}" destId="{E6182574-9783-4683-8877-37D69E63854A}" srcOrd="0" destOrd="0" presId="urn:microsoft.com/office/officeart/2009/3/layout/HorizontalOrganizationChart"/>
    <dgm:cxn modelId="{C2B3D32C-7BA3-4F88-BB85-229CE23664C5}" type="presOf" srcId="{E1BED832-2DD1-442C-B387-0AB74F95C854}" destId="{39523B6E-F565-400C-9742-9DD9482563C4}" srcOrd="1" destOrd="0" presId="urn:microsoft.com/office/officeart/2009/3/layout/HorizontalOrganizationChart"/>
    <dgm:cxn modelId="{0C01C42F-9ABA-417C-8E3D-F5060F045724}" type="presOf" srcId="{03160DE3-D422-4714-955A-705D4B6B41CC}" destId="{3FD1B807-0098-4CCD-B4B0-1CD0D4F33DEE}" srcOrd="0" destOrd="0" presId="urn:microsoft.com/office/officeart/2009/3/layout/HorizontalOrganizationChart"/>
    <dgm:cxn modelId="{F5EBD334-72D6-499F-98D4-14019787AC79}" type="presOf" srcId="{BE220EA6-B5BA-4F5D-AFBD-F97DDC5E3C5C}" destId="{1D7031A8-4E72-4E52-958E-090397DC941C}" srcOrd="1" destOrd="0" presId="urn:microsoft.com/office/officeart/2009/3/layout/HorizontalOrganizationChart"/>
    <dgm:cxn modelId="{5B16ED3E-59C7-4F6B-BC29-33B42513430E}" type="presOf" srcId="{9E232E63-5492-4422-8036-1755C6532F2C}" destId="{0CB80994-223A-48EE-9EB4-85FD89184E8B}" srcOrd="0" destOrd="0" presId="urn:microsoft.com/office/officeart/2009/3/layout/HorizontalOrganizationChart"/>
    <dgm:cxn modelId="{FA52E242-8545-4F27-852B-1A550C2FAD0C}" srcId="{C4406B3B-AF2E-41E0-8397-22BB17B99B34}" destId="{A427EE8C-06AE-444E-A0AD-4EBBAF52D310}" srcOrd="0" destOrd="0" parTransId="{8D50E5FF-FCFB-4438-8183-0911DBD75A76}" sibTransId="{A0DE5AB9-A20B-4755-B8AC-76D25F0A0D12}"/>
    <dgm:cxn modelId="{36B03563-7BFE-4EEB-9BE4-3134E69E232F}" type="presOf" srcId="{A9C8C323-4F20-48F3-9068-CC20060B02AF}" destId="{77AEADD4-6989-467F-9656-6ACB6B1882F5}" srcOrd="0" destOrd="0" presId="urn:microsoft.com/office/officeart/2009/3/layout/HorizontalOrganizationChart"/>
    <dgm:cxn modelId="{98185844-0ABA-4BC4-A1C1-B515ABC6BE68}" type="presOf" srcId="{E1BED832-2DD1-442C-B387-0AB74F95C854}" destId="{4A45F982-403F-4221-9C9D-B912AAB9C4CF}" srcOrd="0" destOrd="0" presId="urn:microsoft.com/office/officeart/2009/3/layout/HorizontalOrganizationChart"/>
    <dgm:cxn modelId="{4FC05D66-DD4B-4B44-86EA-B10E3B32BB86}" type="presOf" srcId="{A427EE8C-06AE-444E-A0AD-4EBBAF52D310}" destId="{EEE73888-C6F7-40E9-80E9-191989313E8A}" srcOrd="1" destOrd="0" presId="urn:microsoft.com/office/officeart/2009/3/layout/HorizontalOrganizationChart"/>
    <dgm:cxn modelId="{43817946-C92C-46D4-A921-549B86F9BC01}" type="presOf" srcId="{BC1EB4A1-23D7-4FA8-AA72-890476E597A2}" destId="{732D6C88-78A9-47ED-AE6C-0C53BEED52FB}" srcOrd="0" destOrd="0" presId="urn:microsoft.com/office/officeart/2009/3/layout/HorizontalOrganizationChart"/>
    <dgm:cxn modelId="{E19C276A-5882-4741-8F77-D9D0BC19E29C}" type="presOf" srcId="{5E279EFF-B116-44DD-8860-7B5A264804D3}" destId="{0231AB58-1915-4FB3-8A33-965E2FF14819}" srcOrd="1" destOrd="0" presId="urn:microsoft.com/office/officeart/2009/3/layout/HorizontalOrganizationChart"/>
    <dgm:cxn modelId="{DDFED46C-3873-4DED-8E28-B4B1ADF13317}" srcId="{C5A1086F-2903-4406-9696-6D0D4DC6CAAE}" destId="{0089F22F-10B3-46B7-BDFA-8040EB387EF1}" srcOrd="1" destOrd="0" parTransId="{9E232E63-5492-4422-8036-1755C6532F2C}" sibTransId="{BF6F57BD-906A-4D5E-9CBD-616F7D8D4D5E}"/>
    <dgm:cxn modelId="{C473DD6C-34E3-423B-8C13-FC15A32496C1}" type="presOf" srcId="{BF0E7727-64DE-42CA-A09A-1E4CF4660894}" destId="{BCF2CAB7-1B8C-4E03-885C-287597DCF271}" srcOrd="1" destOrd="0" presId="urn:microsoft.com/office/officeart/2009/3/layout/HorizontalOrganizationChart"/>
    <dgm:cxn modelId="{BAB8B94D-0ECD-4621-AFBA-6773A0578C5F}" type="presOf" srcId="{EDB7940D-E2AF-4F28-8F63-14776DE6EF9D}" destId="{A4856569-2C4E-4A2E-8E8A-81091F8A081D}" srcOrd="0" destOrd="0" presId="urn:microsoft.com/office/officeart/2009/3/layout/HorizontalOrganizationChart"/>
    <dgm:cxn modelId="{F1FB8F6E-0C90-420A-9E65-B6231E87E8CD}" type="presOf" srcId="{5E279EFF-B116-44DD-8860-7B5A264804D3}" destId="{961110EB-621A-4CE8-A759-295049A6DD25}" srcOrd="0" destOrd="0" presId="urn:microsoft.com/office/officeart/2009/3/layout/HorizontalOrganizationChart"/>
    <dgm:cxn modelId="{92FC3851-C4DF-4E77-BD69-A051C5299FDF}" type="presOf" srcId="{C5A1086F-2903-4406-9696-6D0D4DC6CAAE}" destId="{7D115A5C-09AC-4711-8A3F-FA3896E1C2B3}" srcOrd="0" destOrd="0" presId="urn:microsoft.com/office/officeart/2009/3/layout/HorizontalOrganizationChart"/>
    <dgm:cxn modelId="{0F0A6B52-4314-4030-AC11-311EF0844E9B}" type="presOf" srcId="{A9C8C323-4F20-48F3-9068-CC20060B02AF}" destId="{36878D83-5F11-453C-8BAB-9D5CF23B5811}" srcOrd="1" destOrd="0" presId="urn:microsoft.com/office/officeart/2009/3/layout/HorizontalOrganizationChart"/>
    <dgm:cxn modelId="{3F68E573-0546-4413-BD93-AD58BFF19D74}" type="presOf" srcId="{9E6600A0-2F96-4AE7-9D24-2DBC20A9CEC9}" destId="{7430382A-619C-40B2-A284-7F2C2BA54A8B}" srcOrd="1" destOrd="0" presId="urn:microsoft.com/office/officeart/2009/3/layout/HorizontalOrganizationChart"/>
    <dgm:cxn modelId="{EE4A0E5A-F89A-448C-A9DF-240F591C6B90}" srcId="{C5A1086F-2903-4406-9696-6D0D4DC6CAAE}" destId="{5E279EFF-B116-44DD-8860-7B5A264804D3}" srcOrd="2" destOrd="0" parTransId="{90F3D224-B1EE-4874-B77A-3FA8FF26B279}" sibTransId="{8D31FBA3-17B3-4124-802B-7E606378C789}"/>
    <dgm:cxn modelId="{639BBB7B-4CF2-470B-9786-54056B980F7D}" type="presOf" srcId="{3E395D2B-C851-485B-86FB-DB7EBE446BE0}" destId="{269A680D-971D-4C5D-8456-D0EFAB898F5D}" srcOrd="0" destOrd="0" presId="urn:microsoft.com/office/officeart/2009/3/layout/HorizontalOrganizationChart"/>
    <dgm:cxn modelId="{EC19907C-D434-42AF-BA91-4E7196998071}" type="presOf" srcId="{BF0E7727-64DE-42CA-A09A-1E4CF4660894}" destId="{42772DF2-14A4-43D7-8665-C78037A105C9}" srcOrd="0" destOrd="0" presId="urn:microsoft.com/office/officeart/2009/3/layout/HorizontalOrganizationChart"/>
    <dgm:cxn modelId="{31E2A37D-971C-459D-80CB-78D65299C4A4}" srcId="{9E6600A0-2F96-4AE7-9D24-2DBC20A9CEC9}" destId="{C5A1086F-2903-4406-9696-6D0D4DC6CAAE}" srcOrd="1" destOrd="0" parTransId="{0EF61825-676C-4EF9-A5BE-D2A87BB5A1EF}" sibTransId="{DA849718-BA79-4418-9720-923E8578FEEC}"/>
    <dgm:cxn modelId="{247F177F-1E76-47FD-A917-173A1A0AED89}" type="presOf" srcId="{3D060C13-D0A8-4A95-996E-4D25F990259B}" destId="{47994738-E20F-4DA9-A226-12D416B0CC94}" srcOrd="1" destOrd="0" presId="urn:microsoft.com/office/officeart/2009/3/layout/HorizontalOrganizationChart"/>
    <dgm:cxn modelId="{453E8A82-3254-4269-98CE-E83148CF3CA7}" srcId="{A427EE8C-06AE-444E-A0AD-4EBBAF52D310}" destId="{BC1EB4A1-23D7-4FA8-AA72-890476E597A2}" srcOrd="2" destOrd="0" parTransId="{3E395D2B-C851-485B-86FB-DB7EBE446BE0}" sibTransId="{90BCA1D5-3D1C-4E94-BF8D-09AEFAE4A687}"/>
    <dgm:cxn modelId="{1A59198D-ACE3-4901-886D-3E410C5AD003}" type="presOf" srcId="{03160DE3-D422-4714-955A-705D4B6B41CC}" destId="{1E4BF85E-C4D7-44D0-8617-93A463D86925}" srcOrd="1" destOrd="0" presId="urn:microsoft.com/office/officeart/2009/3/layout/HorizontalOrganizationChart"/>
    <dgm:cxn modelId="{D9348D90-2D55-4CF0-91F7-DFD94B826FCF}" type="presOf" srcId="{0089F22F-10B3-46B7-BDFA-8040EB387EF1}" destId="{3B983656-57CB-46C5-BCE7-A107BDEDC28B}" srcOrd="0" destOrd="0" presId="urn:microsoft.com/office/officeart/2009/3/layout/HorizontalOrganizationChart"/>
    <dgm:cxn modelId="{95B21A97-07BC-47EF-97E0-0936D532147C}" type="presOf" srcId="{3D060C13-D0A8-4A95-996E-4D25F990259B}" destId="{7CD92F6D-42C3-479F-B573-2CD9C984CAEC}" srcOrd="0" destOrd="0" presId="urn:microsoft.com/office/officeart/2009/3/layout/HorizontalOrganizationChart"/>
    <dgm:cxn modelId="{15785C9B-EA7C-44BC-B129-B86F19022DA9}" type="presOf" srcId="{0EF61825-676C-4EF9-A5BE-D2A87BB5A1EF}" destId="{38376EFA-AD23-467D-8CBD-D8AB35E46137}" srcOrd="0" destOrd="0" presId="urn:microsoft.com/office/officeart/2009/3/layout/HorizontalOrganizationChart"/>
    <dgm:cxn modelId="{5BDBD4A4-C131-4BB0-8CFF-C317EB5CD9D8}" type="presOf" srcId="{7D05AA48-3AE0-40FC-8B62-B2D17E5D7C21}" destId="{BD766BAA-D061-41F4-9253-910410C4DB44}" srcOrd="0" destOrd="0" presId="urn:microsoft.com/office/officeart/2009/3/layout/HorizontalOrganizationChart"/>
    <dgm:cxn modelId="{50D067A5-FE27-4958-B493-CE751B2F858D}" type="presOf" srcId="{BC1EB4A1-23D7-4FA8-AA72-890476E597A2}" destId="{19DC9137-EB9E-4238-A0E6-E1F474CABDB9}" srcOrd="1" destOrd="0" presId="urn:microsoft.com/office/officeart/2009/3/layout/HorizontalOrganizationChart"/>
    <dgm:cxn modelId="{2433BDA6-E2D9-4F2C-B2DD-8169D0BC8A28}" type="presOf" srcId="{E4175A02-33EE-48F9-8796-2C042C07E2BB}" destId="{33A7D0CD-4E04-4EA8-8F75-D830C3896661}" srcOrd="0" destOrd="0" presId="urn:microsoft.com/office/officeart/2009/3/layout/HorizontalOrganizationChart"/>
    <dgm:cxn modelId="{7C1860AA-68AC-468D-9C26-31A47BF38299}" srcId="{9E6600A0-2F96-4AE7-9D24-2DBC20A9CEC9}" destId="{03160DE3-D422-4714-955A-705D4B6B41CC}" srcOrd="0" destOrd="0" parTransId="{E4175A02-33EE-48F9-8796-2C042C07E2BB}" sibTransId="{1C7D2476-98D4-4F8D-80FE-DC260E4873EE}"/>
    <dgm:cxn modelId="{D4686DAB-CEDB-4535-83B7-B876720C1DE5}" srcId="{03160DE3-D422-4714-955A-705D4B6B41CC}" destId="{BF0E7727-64DE-42CA-A09A-1E4CF4660894}" srcOrd="1" destOrd="0" parTransId="{AC9A6134-AD80-420F-B6DD-800BB59840B6}" sibTransId="{007566A7-CC0A-45BC-B9E4-C787FDC7BF47}"/>
    <dgm:cxn modelId="{5F9A31AE-786A-4D29-9501-7A83E3B9D7E7}" type="presOf" srcId="{76228612-C01B-4043-92DF-B66410FB407A}" destId="{034982AD-ECE7-4261-BD25-09555797798D}" srcOrd="1" destOrd="0" presId="urn:microsoft.com/office/officeart/2009/3/layout/HorizontalOrganizationChart"/>
    <dgm:cxn modelId="{338464AE-DFB4-4FED-9B2F-6B29269EF51D}" srcId="{A427EE8C-06AE-444E-A0AD-4EBBAF52D310}" destId="{9E6600A0-2F96-4AE7-9D24-2DBC20A9CEC9}" srcOrd="3" destOrd="0" parTransId="{A8D7A9F9-2A9D-4C23-A919-2261DE459569}" sibTransId="{F62D27B5-6660-45C2-8114-062E7723BE59}"/>
    <dgm:cxn modelId="{2735C7B3-5A8C-4180-B394-74280AD59916}" type="presOf" srcId="{9E2CDD30-079C-44A2-ACBB-B4A5EC9C5158}" destId="{08F2A881-365E-4938-9550-B3CDFC3D63F9}" srcOrd="0" destOrd="0" presId="urn:microsoft.com/office/officeart/2009/3/layout/HorizontalOrganizationChart"/>
    <dgm:cxn modelId="{66DFEFC3-BDB0-48D0-A0D3-0C02330DDEE7}" srcId="{03160DE3-D422-4714-955A-705D4B6B41CC}" destId="{3D060C13-D0A8-4A95-996E-4D25F990259B}" srcOrd="0" destOrd="0" parTransId="{F8CF19FC-FEB5-4658-BEED-2BA46E7AB393}" sibTransId="{77651D13-A27B-4131-83D8-395532FB9223}"/>
    <dgm:cxn modelId="{BAE086C5-A76D-4FEC-B62B-DCBD073D1125}" srcId="{C5A1086F-2903-4406-9696-6D0D4DC6CAAE}" destId="{E1BED832-2DD1-442C-B387-0AB74F95C854}" srcOrd="0" destOrd="0" parTransId="{7D05AA48-3AE0-40FC-8B62-B2D17E5D7C21}" sibTransId="{7F4A3A16-6AB0-49B5-BE94-CAF60F8D7FCC}"/>
    <dgm:cxn modelId="{39FF39CC-3924-491E-B402-A7B858400BC5}" srcId="{03160DE3-D422-4714-955A-705D4B6B41CC}" destId="{A9C8C323-4F20-48F3-9068-CC20060B02AF}" srcOrd="2" destOrd="0" parTransId="{252089BE-C76A-4006-822B-5FB687117758}" sibTransId="{DA0FD412-46A5-4488-B6A4-92D9B5A26BBE}"/>
    <dgm:cxn modelId="{25BC06CF-F37E-4655-95DC-67DB551B84F0}" type="presOf" srcId="{A427EE8C-06AE-444E-A0AD-4EBBAF52D310}" destId="{3B8DBF3A-A661-4E43-A5A2-B2384093DA3B}" srcOrd="0" destOrd="0" presId="urn:microsoft.com/office/officeart/2009/3/layout/HorizontalOrganizationChart"/>
    <dgm:cxn modelId="{8C53E5D7-830D-4C4E-8653-A4EA3DC4881B}" type="presOf" srcId="{AC9A6134-AD80-420F-B6DD-800BB59840B6}" destId="{A42D2933-BB1B-474F-BC31-4BEF1840F76D}" srcOrd="0" destOrd="0" presId="urn:microsoft.com/office/officeart/2009/3/layout/HorizontalOrganizationChart"/>
    <dgm:cxn modelId="{FAD35DDE-981A-4A56-96CE-50A449369CFF}" type="presOf" srcId="{C5A1086F-2903-4406-9696-6D0D4DC6CAAE}" destId="{6119BFDD-FE9F-4158-BA26-963215A0C42C}" srcOrd="1" destOrd="0" presId="urn:microsoft.com/office/officeart/2009/3/layout/HorizontalOrganizationChart"/>
    <dgm:cxn modelId="{A002E9E2-4CC0-4BC3-99A1-87B5F4A21A1E}" srcId="{A427EE8C-06AE-444E-A0AD-4EBBAF52D310}" destId="{76228612-C01B-4043-92DF-B66410FB407A}" srcOrd="1" destOrd="0" parTransId="{EDB7940D-E2AF-4F28-8F63-14776DE6EF9D}" sibTransId="{C62D0FDE-CCC1-4CD4-95DA-ECDE22708D2C}"/>
    <dgm:cxn modelId="{8E3940F1-A6FF-4F0A-8B54-613049D92A62}" srcId="{A427EE8C-06AE-444E-A0AD-4EBBAF52D310}" destId="{BE220EA6-B5BA-4F5D-AFBD-F97DDC5E3C5C}" srcOrd="0" destOrd="0" parTransId="{9E2CDD30-079C-44A2-ACBB-B4A5EC9C5158}" sibTransId="{BDBB728A-0DAC-49C8-A0DC-C3958B23095D}"/>
    <dgm:cxn modelId="{3BA4A535-9B14-40A8-AE25-D9B5BC6B92B3}" type="presParOf" srcId="{9C0285C0-519C-42FE-ABC3-C879B8E3E361}" destId="{604FF7E2-F21A-46E3-A81E-A894235D42FF}" srcOrd="0" destOrd="0" presId="urn:microsoft.com/office/officeart/2009/3/layout/HorizontalOrganizationChart"/>
    <dgm:cxn modelId="{B14D6437-93ED-4764-9383-8AF7056F5BD4}" type="presParOf" srcId="{604FF7E2-F21A-46E3-A81E-A894235D42FF}" destId="{77DBCAFC-8BD3-453B-824F-2836870FFF26}" srcOrd="0" destOrd="0" presId="urn:microsoft.com/office/officeart/2009/3/layout/HorizontalOrganizationChart"/>
    <dgm:cxn modelId="{7FEDA559-F92B-4C0E-9E1F-6952AEC58B2E}" type="presParOf" srcId="{77DBCAFC-8BD3-453B-824F-2836870FFF26}" destId="{3B8DBF3A-A661-4E43-A5A2-B2384093DA3B}" srcOrd="0" destOrd="0" presId="urn:microsoft.com/office/officeart/2009/3/layout/HorizontalOrganizationChart"/>
    <dgm:cxn modelId="{19008C8A-76EA-458E-8ED1-C98F1A4F6E39}" type="presParOf" srcId="{77DBCAFC-8BD3-453B-824F-2836870FFF26}" destId="{EEE73888-C6F7-40E9-80E9-191989313E8A}" srcOrd="1" destOrd="0" presId="urn:microsoft.com/office/officeart/2009/3/layout/HorizontalOrganizationChart"/>
    <dgm:cxn modelId="{C7C86F8D-62B6-4183-9819-A3708EAC12FD}" type="presParOf" srcId="{604FF7E2-F21A-46E3-A81E-A894235D42FF}" destId="{991B236B-C16E-4036-AF99-3979F6A0E24A}" srcOrd="1" destOrd="0" presId="urn:microsoft.com/office/officeart/2009/3/layout/HorizontalOrganizationChart"/>
    <dgm:cxn modelId="{95A43966-8901-4703-9CD7-94C3F021C2F6}" type="presParOf" srcId="{991B236B-C16E-4036-AF99-3979F6A0E24A}" destId="{08F2A881-365E-4938-9550-B3CDFC3D63F9}" srcOrd="0" destOrd="0" presId="urn:microsoft.com/office/officeart/2009/3/layout/HorizontalOrganizationChart"/>
    <dgm:cxn modelId="{C30064F1-44F4-4F24-84AC-D334D39EAEF2}" type="presParOf" srcId="{991B236B-C16E-4036-AF99-3979F6A0E24A}" destId="{6C26C60F-2E2A-4B1F-BE01-008177B5428D}" srcOrd="1" destOrd="0" presId="urn:microsoft.com/office/officeart/2009/3/layout/HorizontalOrganizationChart"/>
    <dgm:cxn modelId="{5E901D7B-513B-4598-890D-1FB68EF2B8AA}" type="presParOf" srcId="{6C26C60F-2E2A-4B1F-BE01-008177B5428D}" destId="{22F5E66F-E085-475E-8F39-53BD54398C9D}" srcOrd="0" destOrd="0" presId="urn:microsoft.com/office/officeart/2009/3/layout/HorizontalOrganizationChart"/>
    <dgm:cxn modelId="{5F85A7C6-818E-44E9-BE3B-09F8719EA658}" type="presParOf" srcId="{22F5E66F-E085-475E-8F39-53BD54398C9D}" destId="{838EAA83-8D35-45D3-BCFD-ACF57AC3D504}" srcOrd="0" destOrd="0" presId="urn:microsoft.com/office/officeart/2009/3/layout/HorizontalOrganizationChart"/>
    <dgm:cxn modelId="{D6962481-36CE-4523-9B11-79A4435BE6ED}" type="presParOf" srcId="{22F5E66F-E085-475E-8F39-53BD54398C9D}" destId="{1D7031A8-4E72-4E52-958E-090397DC941C}" srcOrd="1" destOrd="0" presId="urn:microsoft.com/office/officeart/2009/3/layout/HorizontalOrganizationChart"/>
    <dgm:cxn modelId="{5ED467B9-913D-4BAF-957A-5196243036EC}" type="presParOf" srcId="{6C26C60F-2E2A-4B1F-BE01-008177B5428D}" destId="{517BC640-6213-4A6F-9090-B6AF215CBFE9}" srcOrd="1" destOrd="0" presId="urn:microsoft.com/office/officeart/2009/3/layout/HorizontalOrganizationChart"/>
    <dgm:cxn modelId="{D6A78B04-E4CC-4FDC-9DDD-B0F2A5D55CFA}" type="presParOf" srcId="{6C26C60F-2E2A-4B1F-BE01-008177B5428D}" destId="{D4742B29-FDCE-4946-AFDE-FE47F7F9DF27}" srcOrd="2" destOrd="0" presId="urn:microsoft.com/office/officeart/2009/3/layout/HorizontalOrganizationChart"/>
    <dgm:cxn modelId="{600D0735-E3AF-449E-8AEE-1EB6F6B20DC6}" type="presParOf" srcId="{991B236B-C16E-4036-AF99-3979F6A0E24A}" destId="{A4856569-2C4E-4A2E-8E8A-81091F8A081D}" srcOrd="2" destOrd="0" presId="urn:microsoft.com/office/officeart/2009/3/layout/HorizontalOrganizationChart"/>
    <dgm:cxn modelId="{7EC26971-42A8-4413-8AFD-2596DFD9EA1F}" type="presParOf" srcId="{991B236B-C16E-4036-AF99-3979F6A0E24A}" destId="{953569A0-AA07-499C-86AE-FA5FBBCA1378}" srcOrd="3" destOrd="0" presId="urn:microsoft.com/office/officeart/2009/3/layout/HorizontalOrganizationChart"/>
    <dgm:cxn modelId="{85F1B3D8-5186-4026-A575-7B0CBB214671}" type="presParOf" srcId="{953569A0-AA07-499C-86AE-FA5FBBCA1378}" destId="{C8DD317B-57ED-4DAE-A4E2-C1991692C8B9}" srcOrd="0" destOrd="0" presId="urn:microsoft.com/office/officeart/2009/3/layout/HorizontalOrganizationChart"/>
    <dgm:cxn modelId="{F05D5AB4-B992-4621-8AB2-00BEAE087787}" type="presParOf" srcId="{C8DD317B-57ED-4DAE-A4E2-C1991692C8B9}" destId="{64E5C6EF-7085-4FE5-ACB7-B9CDB533D423}" srcOrd="0" destOrd="0" presId="urn:microsoft.com/office/officeart/2009/3/layout/HorizontalOrganizationChart"/>
    <dgm:cxn modelId="{89AF689C-F298-474D-A4EC-00AD92803269}" type="presParOf" srcId="{C8DD317B-57ED-4DAE-A4E2-C1991692C8B9}" destId="{034982AD-ECE7-4261-BD25-09555797798D}" srcOrd="1" destOrd="0" presId="urn:microsoft.com/office/officeart/2009/3/layout/HorizontalOrganizationChart"/>
    <dgm:cxn modelId="{B4F5C536-70B6-4E58-8D96-E70FAAE02AF9}" type="presParOf" srcId="{953569A0-AA07-499C-86AE-FA5FBBCA1378}" destId="{6D1717CD-484B-4C79-9D16-3F94CF4A05B8}" srcOrd="1" destOrd="0" presId="urn:microsoft.com/office/officeart/2009/3/layout/HorizontalOrganizationChart"/>
    <dgm:cxn modelId="{E2CB8798-231A-4AD4-9CE0-11749F7D3091}" type="presParOf" srcId="{953569A0-AA07-499C-86AE-FA5FBBCA1378}" destId="{2FD8E314-46EE-4A80-8AC7-79F65269242A}" srcOrd="2" destOrd="0" presId="urn:microsoft.com/office/officeart/2009/3/layout/HorizontalOrganizationChart"/>
    <dgm:cxn modelId="{9E9FC641-15DA-4F36-9E28-04BCCA6E447E}" type="presParOf" srcId="{991B236B-C16E-4036-AF99-3979F6A0E24A}" destId="{269A680D-971D-4C5D-8456-D0EFAB898F5D}" srcOrd="4" destOrd="0" presId="urn:microsoft.com/office/officeart/2009/3/layout/HorizontalOrganizationChart"/>
    <dgm:cxn modelId="{F48A5B06-3191-44DA-8694-89025252CEA8}" type="presParOf" srcId="{991B236B-C16E-4036-AF99-3979F6A0E24A}" destId="{790F181B-41EF-4B4A-9725-1EC314AFBA27}" srcOrd="5" destOrd="0" presId="urn:microsoft.com/office/officeart/2009/3/layout/HorizontalOrganizationChart"/>
    <dgm:cxn modelId="{4C8BE092-9438-44D7-9A47-C10C1E8F1965}" type="presParOf" srcId="{790F181B-41EF-4B4A-9725-1EC314AFBA27}" destId="{2DE5FFDE-360C-42F5-95BC-59DF820CE72E}" srcOrd="0" destOrd="0" presId="urn:microsoft.com/office/officeart/2009/3/layout/HorizontalOrganizationChart"/>
    <dgm:cxn modelId="{5E2E14BC-3407-4C6C-B32F-64EE3465D914}" type="presParOf" srcId="{2DE5FFDE-360C-42F5-95BC-59DF820CE72E}" destId="{732D6C88-78A9-47ED-AE6C-0C53BEED52FB}" srcOrd="0" destOrd="0" presId="urn:microsoft.com/office/officeart/2009/3/layout/HorizontalOrganizationChart"/>
    <dgm:cxn modelId="{0A57FA45-7512-4D51-9F7E-5BD4554AA2EB}" type="presParOf" srcId="{2DE5FFDE-360C-42F5-95BC-59DF820CE72E}" destId="{19DC9137-EB9E-4238-A0E6-E1F474CABDB9}" srcOrd="1" destOrd="0" presId="urn:microsoft.com/office/officeart/2009/3/layout/HorizontalOrganizationChart"/>
    <dgm:cxn modelId="{541D2E10-AEA2-411D-8262-34DF8008CCA0}" type="presParOf" srcId="{790F181B-41EF-4B4A-9725-1EC314AFBA27}" destId="{CFD7C0B7-B0CA-4127-98F6-CC45345BF424}" srcOrd="1" destOrd="0" presId="urn:microsoft.com/office/officeart/2009/3/layout/HorizontalOrganizationChart"/>
    <dgm:cxn modelId="{761E73A7-424A-467C-877D-0442FD2CC6F9}" type="presParOf" srcId="{790F181B-41EF-4B4A-9725-1EC314AFBA27}" destId="{F0685A03-7512-4EC4-9AFE-52682B538534}" srcOrd="2" destOrd="0" presId="urn:microsoft.com/office/officeart/2009/3/layout/HorizontalOrganizationChart"/>
    <dgm:cxn modelId="{501029C2-7796-4414-ACDF-785163E5AF58}" type="presParOf" srcId="{991B236B-C16E-4036-AF99-3979F6A0E24A}" destId="{E6182574-9783-4683-8877-37D69E63854A}" srcOrd="6" destOrd="0" presId="urn:microsoft.com/office/officeart/2009/3/layout/HorizontalOrganizationChart"/>
    <dgm:cxn modelId="{713B0AFF-B4BE-4705-A1EE-25EFDFE47004}" type="presParOf" srcId="{991B236B-C16E-4036-AF99-3979F6A0E24A}" destId="{32903C61-C662-4395-A3FA-2392580EBFF0}" srcOrd="7" destOrd="0" presId="urn:microsoft.com/office/officeart/2009/3/layout/HorizontalOrganizationChart"/>
    <dgm:cxn modelId="{EEEF6A3D-BAD6-4BE3-9C60-C410384DEF9D}" type="presParOf" srcId="{32903C61-C662-4395-A3FA-2392580EBFF0}" destId="{46776BA5-06DF-4A9A-BA94-DB5850756C61}" srcOrd="0" destOrd="0" presId="urn:microsoft.com/office/officeart/2009/3/layout/HorizontalOrganizationChart"/>
    <dgm:cxn modelId="{187DF7F3-94D2-4A07-BB83-70DD4A2C6383}" type="presParOf" srcId="{46776BA5-06DF-4A9A-BA94-DB5850756C61}" destId="{599C3B98-8B71-4ACA-84E5-3093BB96F148}" srcOrd="0" destOrd="0" presId="urn:microsoft.com/office/officeart/2009/3/layout/HorizontalOrganizationChart"/>
    <dgm:cxn modelId="{29E38F89-4D24-47E7-8A91-DB0412569ED1}" type="presParOf" srcId="{46776BA5-06DF-4A9A-BA94-DB5850756C61}" destId="{7430382A-619C-40B2-A284-7F2C2BA54A8B}" srcOrd="1" destOrd="0" presId="urn:microsoft.com/office/officeart/2009/3/layout/HorizontalOrganizationChart"/>
    <dgm:cxn modelId="{EAF6C386-04C0-4921-A384-04B3B386E30B}" type="presParOf" srcId="{32903C61-C662-4395-A3FA-2392580EBFF0}" destId="{85B757F9-653C-4A99-9E9D-BE1E437818D3}" srcOrd="1" destOrd="0" presId="urn:microsoft.com/office/officeart/2009/3/layout/HorizontalOrganizationChart"/>
    <dgm:cxn modelId="{8231B9BE-1277-4DA4-AC35-F01E2C01ABFF}" type="presParOf" srcId="{85B757F9-653C-4A99-9E9D-BE1E437818D3}" destId="{33A7D0CD-4E04-4EA8-8F75-D830C3896661}" srcOrd="0" destOrd="0" presId="urn:microsoft.com/office/officeart/2009/3/layout/HorizontalOrganizationChart"/>
    <dgm:cxn modelId="{E1423A80-5638-400D-9EBA-7D45DF5ECEEF}" type="presParOf" srcId="{85B757F9-653C-4A99-9E9D-BE1E437818D3}" destId="{5D5CED74-FD8A-4410-AD69-2E679FB9BE39}" srcOrd="1" destOrd="0" presId="urn:microsoft.com/office/officeart/2009/3/layout/HorizontalOrganizationChart"/>
    <dgm:cxn modelId="{0F4D84AE-E260-4858-8D25-B7C5430FA567}" type="presParOf" srcId="{5D5CED74-FD8A-4410-AD69-2E679FB9BE39}" destId="{B75BCB86-E5DA-43A4-BC9B-94107907C2AD}" srcOrd="0" destOrd="0" presId="urn:microsoft.com/office/officeart/2009/3/layout/HorizontalOrganizationChart"/>
    <dgm:cxn modelId="{F5B2B7B4-F5AD-4F04-B93D-F3732F9ED7B2}" type="presParOf" srcId="{B75BCB86-E5DA-43A4-BC9B-94107907C2AD}" destId="{3FD1B807-0098-4CCD-B4B0-1CD0D4F33DEE}" srcOrd="0" destOrd="0" presId="urn:microsoft.com/office/officeart/2009/3/layout/HorizontalOrganizationChart"/>
    <dgm:cxn modelId="{35B104BC-49DE-4799-9A21-BB7F35260A53}" type="presParOf" srcId="{B75BCB86-E5DA-43A4-BC9B-94107907C2AD}" destId="{1E4BF85E-C4D7-44D0-8617-93A463D86925}" srcOrd="1" destOrd="0" presId="urn:microsoft.com/office/officeart/2009/3/layout/HorizontalOrganizationChart"/>
    <dgm:cxn modelId="{7FCA0DB3-8F9C-46B3-BAA4-51D1C51AF4EF}" type="presParOf" srcId="{5D5CED74-FD8A-4410-AD69-2E679FB9BE39}" destId="{980F23E5-990D-4593-B892-038369FB7D77}" srcOrd="1" destOrd="0" presId="urn:microsoft.com/office/officeart/2009/3/layout/HorizontalOrganizationChart"/>
    <dgm:cxn modelId="{5FB554D7-BF8A-40AB-8C55-DE363989B009}" type="presParOf" srcId="{5D5CED74-FD8A-4410-AD69-2E679FB9BE39}" destId="{FFA93B79-40D2-4AB2-B7EA-C3B5E5AB7C03}" srcOrd="2" destOrd="0" presId="urn:microsoft.com/office/officeart/2009/3/layout/HorizontalOrganizationChart"/>
    <dgm:cxn modelId="{7CD80DF9-7D32-412A-88F7-4E90810DFBA6}" type="presParOf" srcId="{FFA93B79-40D2-4AB2-B7EA-C3B5E5AB7C03}" destId="{818CC145-9830-443C-ACA9-D8FA62A4012A}" srcOrd="0" destOrd="0" presId="urn:microsoft.com/office/officeart/2009/3/layout/HorizontalOrganizationChart"/>
    <dgm:cxn modelId="{84B9CBC9-2098-47FC-9217-47D2307A3451}" type="presParOf" srcId="{FFA93B79-40D2-4AB2-B7EA-C3B5E5AB7C03}" destId="{083198C8-A094-4ECC-89AB-09E25B1AB329}" srcOrd="1" destOrd="0" presId="urn:microsoft.com/office/officeart/2009/3/layout/HorizontalOrganizationChart"/>
    <dgm:cxn modelId="{4A5CF84C-57DC-4CCE-B575-B044B4DAB70D}" type="presParOf" srcId="{083198C8-A094-4ECC-89AB-09E25B1AB329}" destId="{4E047622-498D-49B7-8521-6A5B3B74C93C}" srcOrd="0" destOrd="0" presId="urn:microsoft.com/office/officeart/2009/3/layout/HorizontalOrganizationChart"/>
    <dgm:cxn modelId="{9835B163-5D5E-4ADB-9278-7DD5F2CB3A78}" type="presParOf" srcId="{4E047622-498D-49B7-8521-6A5B3B74C93C}" destId="{7CD92F6D-42C3-479F-B573-2CD9C984CAEC}" srcOrd="0" destOrd="0" presId="urn:microsoft.com/office/officeart/2009/3/layout/HorizontalOrganizationChart"/>
    <dgm:cxn modelId="{48FAFB69-CE11-4FC8-A7AC-E2646A6C3469}" type="presParOf" srcId="{4E047622-498D-49B7-8521-6A5B3B74C93C}" destId="{47994738-E20F-4DA9-A226-12D416B0CC94}" srcOrd="1" destOrd="0" presId="urn:microsoft.com/office/officeart/2009/3/layout/HorizontalOrganizationChart"/>
    <dgm:cxn modelId="{0C43076E-4EA6-43F1-ADDD-C0152205F996}" type="presParOf" srcId="{083198C8-A094-4ECC-89AB-09E25B1AB329}" destId="{145A7D6D-5BB8-4967-A65B-EE8458D96D61}" srcOrd="1" destOrd="0" presId="urn:microsoft.com/office/officeart/2009/3/layout/HorizontalOrganizationChart"/>
    <dgm:cxn modelId="{23A1D44B-CDF4-4469-AF4D-054F6D33B687}" type="presParOf" srcId="{083198C8-A094-4ECC-89AB-09E25B1AB329}" destId="{B8546021-6DF6-4818-9117-EE3F26D39350}" srcOrd="2" destOrd="0" presId="urn:microsoft.com/office/officeart/2009/3/layout/HorizontalOrganizationChart"/>
    <dgm:cxn modelId="{57532C8E-9303-49FB-91BA-0AD5C99EC603}" type="presParOf" srcId="{FFA93B79-40D2-4AB2-B7EA-C3B5E5AB7C03}" destId="{A42D2933-BB1B-474F-BC31-4BEF1840F76D}" srcOrd="2" destOrd="0" presId="urn:microsoft.com/office/officeart/2009/3/layout/HorizontalOrganizationChart"/>
    <dgm:cxn modelId="{B56F746F-0B80-48A1-BC74-7631FDF4922F}" type="presParOf" srcId="{FFA93B79-40D2-4AB2-B7EA-C3B5E5AB7C03}" destId="{B8ABD707-F12A-4CFF-A98D-EA0EE2EB2466}" srcOrd="3" destOrd="0" presId="urn:microsoft.com/office/officeart/2009/3/layout/HorizontalOrganizationChart"/>
    <dgm:cxn modelId="{F1CBF4F0-89DF-4752-81CC-75B77EAE1235}" type="presParOf" srcId="{B8ABD707-F12A-4CFF-A98D-EA0EE2EB2466}" destId="{CA87DBA1-A4A1-42EF-A27D-296CC2976BAB}" srcOrd="0" destOrd="0" presId="urn:microsoft.com/office/officeart/2009/3/layout/HorizontalOrganizationChart"/>
    <dgm:cxn modelId="{6BBE851D-B11D-4C57-8E90-12E7969562A3}" type="presParOf" srcId="{CA87DBA1-A4A1-42EF-A27D-296CC2976BAB}" destId="{42772DF2-14A4-43D7-8665-C78037A105C9}" srcOrd="0" destOrd="0" presId="urn:microsoft.com/office/officeart/2009/3/layout/HorizontalOrganizationChart"/>
    <dgm:cxn modelId="{A20633AB-D495-48B5-9D97-F0855A236136}" type="presParOf" srcId="{CA87DBA1-A4A1-42EF-A27D-296CC2976BAB}" destId="{BCF2CAB7-1B8C-4E03-885C-287597DCF271}" srcOrd="1" destOrd="0" presId="urn:microsoft.com/office/officeart/2009/3/layout/HorizontalOrganizationChart"/>
    <dgm:cxn modelId="{46B43839-E83C-48C0-B452-73856EC4AE6F}" type="presParOf" srcId="{B8ABD707-F12A-4CFF-A98D-EA0EE2EB2466}" destId="{563B32EC-D282-4073-BA92-C2F71EBB3752}" srcOrd="1" destOrd="0" presId="urn:microsoft.com/office/officeart/2009/3/layout/HorizontalOrganizationChart"/>
    <dgm:cxn modelId="{E7185B2C-EE50-4040-A73F-DBC61D0306E2}" type="presParOf" srcId="{B8ABD707-F12A-4CFF-A98D-EA0EE2EB2466}" destId="{992B7B1A-5AAD-4761-AC4E-15CBA2BE3DC0}" srcOrd="2" destOrd="0" presId="urn:microsoft.com/office/officeart/2009/3/layout/HorizontalOrganizationChart"/>
    <dgm:cxn modelId="{DC1DD507-A2D4-4A7B-A4FF-89D314EF91B1}" type="presParOf" srcId="{FFA93B79-40D2-4AB2-B7EA-C3B5E5AB7C03}" destId="{421DBD6A-0AE8-4845-9EB5-0E90497E41F6}" srcOrd="4" destOrd="0" presId="urn:microsoft.com/office/officeart/2009/3/layout/HorizontalOrganizationChart"/>
    <dgm:cxn modelId="{F64F7CC2-7E0C-475E-9183-DBA1E041BA24}" type="presParOf" srcId="{FFA93B79-40D2-4AB2-B7EA-C3B5E5AB7C03}" destId="{ABCFE937-A043-4D82-8C91-ABBB055149A3}" srcOrd="5" destOrd="0" presId="urn:microsoft.com/office/officeart/2009/3/layout/HorizontalOrganizationChart"/>
    <dgm:cxn modelId="{DE15F09B-2B3B-44F9-B26C-BDD0B673DDA1}" type="presParOf" srcId="{ABCFE937-A043-4D82-8C91-ABBB055149A3}" destId="{20C4FA20-7446-4102-8E72-F2B3BE5FE715}" srcOrd="0" destOrd="0" presId="urn:microsoft.com/office/officeart/2009/3/layout/HorizontalOrganizationChart"/>
    <dgm:cxn modelId="{471EF9B7-B39B-49AE-BEE4-9CF6C65A3A21}" type="presParOf" srcId="{20C4FA20-7446-4102-8E72-F2B3BE5FE715}" destId="{77AEADD4-6989-467F-9656-6ACB6B1882F5}" srcOrd="0" destOrd="0" presId="urn:microsoft.com/office/officeart/2009/3/layout/HorizontalOrganizationChart"/>
    <dgm:cxn modelId="{D3EFBC0E-43C8-4D92-A52A-EAFDB3F5D15C}" type="presParOf" srcId="{20C4FA20-7446-4102-8E72-F2B3BE5FE715}" destId="{36878D83-5F11-453C-8BAB-9D5CF23B5811}" srcOrd="1" destOrd="0" presId="urn:microsoft.com/office/officeart/2009/3/layout/HorizontalOrganizationChart"/>
    <dgm:cxn modelId="{AE2F1724-B004-4FBD-8C81-62463338EB09}" type="presParOf" srcId="{ABCFE937-A043-4D82-8C91-ABBB055149A3}" destId="{B6E2F2CA-ECDA-471C-8A97-806AFAB098AB}" srcOrd="1" destOrd="0" presId="urn:microsoft.com/office/officeart/2009/3/layout/HorizontalOrganizationChart"/>
    <dgm:cxn modelId="{191BE8CF-0F02-4761-BFA4-7368580C6A0E}" type="presParOf" srcId="{ABCFE937-A043-4D82-8C91-ABBB055149A3}" destId="{86337B67-B41B-4ED9-9AC3-C186D0D54ABE}" srcOrd="2" destOrd="0" presId="urn:microsoft.com/office/officeart/2009/3/layout/HorizontalOrganizationChart"/>
    <dgm:cxn modelId="{6A7DA2B4-B0F8-4E06-90F2-CBD626F48BB6}" type="presParOf" srcId="{85B757F9-653C-4A99-9E9D-BE1E437818D3}" destId="{38376EFA-AD23-467D-8CBD-D8AB35E46137}" srcOrd="2" destOrd="0" presId="urn:microsoft.com/office/officeart/2009/3/layout/HorizontalOrganizationChart"/>
    <dgm:cxn modelId="{68003C37-6B74-4C70-8250-F99048B077C2}" type="presParOf" srcId="{85B757F9-653C-4A99-9E9D-BE1E437818D3}" destId="{99CA2437-4661-45BA-B8D8-93CCD3110CF7}" srcOrd="3" destOrd="0" presId="urn:microsoft.com/office/officeart/2009/3/layout/HorizontalOrganizationChart"/>
    <dgm:cxn modelId="{94E51D78-3C05-402F-99EB-B0D383987CEF}" type="presParOf" srcId="{99CA2437-4661-45BA-B8D8-93CCD3110CF7}" destId="{7EB7F4F9-C8DA-46A7-92A6-ADE98721EC08}" srcOrd="0" destOrd="0" presId="urn:microsoft.com/office/officeart/2009/3/layout/HorizontalOrganizationChart"/>
    <dgm:cxn modelId="{34BF11E1-BFBC-420A-B3B0-3FC51222E42C}" type="presParOf" srcId="{7EB7F4F9-C8DA-46A7-92A6-ADE98721EC08}" destId="{7D115A5C-09AC-4711-8A3F-FA3896E1C2B3}" srcOrd="0" destOrd="0" presId="urn:microsoft.com/office/officeart/2009/3/layout/HorizontalOrganizationChart"/>
    <dgm:cxn modelId="{7C69EF8B-3131-449E-B127-BF73E69428B9}" type="presParOf" srcId="{7EB7F4F9-C8DA-46A7-92A6-ADE98721EC08}" destId="{6119BFDD-FE9F-4158-BA26-963215A0C42C}" srcOrd="1" destOrd="0" presId="urn:microsoft.com/office/officeart/2009/3/layout/HorizontalOrganizationChart"/>
    <dgm:cxn modelId="{D3725CD7-10E9-4E66-AE5C-0B7620B30CBA}" type="presParOf" srcId="{99CA2437-4661-45BA-B8D8-93CCD3110CF7}" destId="{18152266-9D67-46B2-9E00-363092E9018E}" srcOrd="1" destOrd="0" presId="urn:microsoft.com/office/officeart/2009/3/layout/HorizontalOrganizationChart"/>
    <dgm:cxn modelId="{2E7F57DB-BE6D-4D51-A7BE-9BBA02E6780A}" type="presParOf" srcId="{99CA2437-4661-45BA-B8D8-93CCD3110CF7}" destId="{41543574-9D28-4327-B0F3-AC6A510334F8}" srcOrd="2" destOrd="0" presId="urn:microsoft.com/office/officeart/2009/3/layout/HorizontalOrganizationChart"/>
    <dgm:cxn modelId="{A8BEE2F3-F4E8-4875-B546-A3BEE4417490}" type="presParOf" srcId="{41543574-9D28-4327-B0F3-AC6A510334F8}" destId="{BD766BAA-D061-41F4-9253-910410C4DB44}" srcOrd="0" destOrd="0" presId="urn:microsoft.com/office/officeart/2009/3/layout/HorizontalOrganizationChart"/>
    <dgm:cxn modelId="{5947ABEF-8B5C-458A-8A41-9BA570393101}" type="presParOf" srcId="{41543574-9D28-4327-B0F3-AC6A510334F8}" destId="{FC6A839E-4F2C-43C3-A0B0-C224B7D061B7}" srcOrd="1" destOrd="0" presId="urn:microsoft.com/office/officeart/2009/3/layout/HorizontalOrganizationChart"/>
    <dgm:cxn modelId="{AA2FFD65-E62C-43CE-A211-99AB8AFE01F0}" type="presParOf" srcId="{FC6A839E-4F2C-43C3-A0B0-C224B7D061B7}" destId="{670DD002-A4BF-4F8E-ABA7-A072C0B26486}" srcOrd="0" destOrd="0" presId="urn:microsoft.com/office/officeart/2009/3/layout/HorizontalOrganizationChart"/>
    <dgm:cxn modelId="{8C70FEA4-F422-48FA-BE82-00A5BF0FAAAA}" type="presParOf" srcId="{670DD002-A4BF-4F8E-ABA7-A072C0B26486}" destId="{4A45F982-403F-4221-9C9D-B912AAB9C4CF}" srcOrd="0" destOrd="0" presId="urn:microsoft.com/office/officeart/2009/3/layout/HorizontalOrganizationChart"/>
    <dgm:cxn modelId="{7DC8ED47-4EA9-4691-9448-A876712866D9}" type="presParOf" srcId="{670DD002-A4BF-4F8E-ABA7-A072C0B26486}" destId="{39523B6E-F565-400C-9742-9DD9482563C4}" srcOrd="1" destOrd="0" presId="urn:microsoft.com/office/officeart/2009/3/layout/HorizontalOrganizationChart"/>
    <dgm:cxn modelId="{79A718D0-1ED2-43FB-BC10-AC378A3B3AA3}" type="presParOf" srcId="{FC6A839E-4F2C-43C3-A0B0-C224B7D061B7}" destId="{ED6758FC-AA5B-4BFD-B00A-42AFACC7E3E3}" srcOrd="1" destOrd="0" presId="urn:microsoft.com/office/officeart/2009/3/layout/HorizontalOrganizationChart"/>
    <dgm:cxn modelId="{6EDE1BE3-0F87-4481-844F-7CDBE10EE5CB}" type="presParOf" srcId="{FC6A839E-4F2C-43C3-A0B0-C224B7D061B7}" destId="{2CDF4D62-AD5F-41D6-B086-18E7A07C49AB}" srcOrd="2" destOrd="0" presId="urn:microsoft.com/office/officeart/2009/3/layout/HorizontalOrganizationChart"/>
    <dgm:cxn modelId="{B443E9C6-BBA1-4D9E-80C7-29B2BFF05C3F}" type="presParOf" srcId="{41543574-9D28-4327-B0F3-AC6A510334F8}" destId="{0CB80994-223A-48EE-9EB4-85FD89184E8B}" srcOrd="2" destOrd="0" presId="urn:microsoft.com/office/officeart/2009/3/layout/HorizontalOrganizationChart"/>
    <dgm:cxn modelId="{A1CF5808-EE4A-42D5-B3C0-91BFF629C949}" type="presParOf" srcId="{41543574-9D28-4327-B0F3-AC6A510334F8}" destId="{F2C64F24-8469-47DF-B034-FCDC3AFDC4DD}" srcOrd="3" destOrd="0" presId="urn:microsoft.com/office/officeart/2009/3/layout/HorizontalOrganizationChart"/>
    <dgm:cxn modelId="{362B3787-D294-43F3-BFBA-D878E4E6D4D1}" type="presParOf" srcId="{F2C64F24-8469-47DF-B034-FCDC3AFDC4DD}" destId="{4A9A0389-AAB8-40D1-BC6B-DFAB1DED436D}" srcOrd="0" destOrd="0" presId="urn:microsoft.com/office/officeart/2009/3/layout/HorizontalOrganizationChart"/>
    <dgm:cxn modelId="{6D715043-9F54-4360-87A2-17C731FE335F}" type="presParOf" srcId="{4A9A0389-AAB8-40D1-BC6B-DFAB1DED436D}" destId="{3B983656-57CB-46C5-BCE7-A107BDEDC28B}" srcOrd="0" destOrd="0" presId="urn:microsoft.com/office/officeart/2009/3/layout/HorizontalOrganizationChart"/>
    <dgm:cxn modelId="{3DA498A6-1EB8-4868-86E6-D16AE70C2AE7}" type="presParOf" srcId="{4A9A0389-AAB8-40D1-BC6B-DFAB1DED436D}" destId="{D430AA9B-E976-4271-A081-A631A391199E}" srcOrd="1" destOrd="0" presId="urn:microsoft.com/office/officeart/2009/3/layout/HorizontalOrganizationChart"/>
    <dgm:cxn modelId="{5A4A4B22-CA3F-4E36-A1C4-01B90F19BFF5}" type="presParOf" srcId="{F2C64F24-8469-47DF-B034-FCDC3AFDC4DD}" destId="{88228F38-54FF-4958-A64B-0BFAD11A0CCE}" srcOrd="1" destOrd="0" presId="urn:microsoft.com/office/officeart/2009/3/layout/HorizontalOrganizationChart"/>
    <dgm:cxn modelId="{464FB43D-49FA-4CD7-8C18-CD4C30228BF2}" type="presParOf" srcId="{F2C64F24-8469-47DF-B034-FCDC3AFDC4DD}" destId="{9BD33509-E004-4F8D-B1AF-D1C72638E923}" srcOrd="2" destOrd="0" presId="urn:microsoft.com/office/officeart/2009/3/layout/HorizontalOrganizationChart"/>
    <dgm:cxn modelId="{15DBC688-284B-4021-8FB1-81DF2B714A6A}" type="presParOf" srcId="{41543574-9D28-4327-B0F3-AC6A510334F8}" destId="{2CBC7CBE-232C-4897-93A1-9F005F3D7626}" srcOrd="4" destOrd="0" presId="urn:microsoft.com/office/officeart/2009/3/layout/HorizontalOrganizationChart"/>
    <dgm:cxn modelId="{ED59D234-3789-4489-8CB7-21B8F55271C1}" type="presParOf" srcId="{41543574-9D28-4327-B0F3-AC6A510334F8}" destId="{5F8092E8-2822-4F4C-8439-F0794F7F07BB}" srcOrd="5" destOrd="0" presId="urn:microsoft.com/office/officeart/2009/3/layout/HorizontalOrganizationChart"/>
    <dgm:cxn modelId="{029C1779-5430-4553-86AF-0F738CA700BD}" type="presParOf" srcId="{5F8092E8-2822-4F4C-8439-F0794F7F07BB}" destId="{262A062E-B812-4ECE-A5E6-154A69070EFA}" srcOrd="0" destOrd="0" presId="urn:microsoft.com/office/officeart/2009/3/layout/HorizontalOrganizationChart"/>
    <dgm:cxn modelId="{02FC377C-8726-42FE-A973-5E96D42C5511}" type="presParOf" srcId="{262A062E-B812-4ECE-A5E6-154A69070EFA}" destId="{961110EB-621A-4CE8-A759-295049A6DD25}" srcOrd="0" destOrd="0" presId="urn:microsoft.com/office/officeart/2009/3/layout/HorizontalOrganizationChart"/>
    <dgm:cxn modelId="{50B338BC-D373-42CA-BD4E-BA0FFB593299}" type="presParOf" srcId="{262A062E-B812-4ECE-A5E6-154A69070EFA}" destId="{0231AB58-1915-4FB3-8A33-965E2FF14819}" srcOrd="1" destOrd="0" presId="urn:microsoft.com/office/officeart/2009/3/layout/HorizontalOrganizationChart"/>
    <dgm:cxn modelId="{D628D7FF-4E5C-4D11-8743-EC24DCCB413F}" type="presParOf" srcId="{5F8092E8-2822-4F4C-8439-F0794F7F07BB}" destId="{4B900353-1AA1-471A-A8C8-7F9508E8DD6D}" srcOrd="1" destOrd="0" presId="urn:microsoft.com/office/officeart/2009/3/layout/HorizontalOrganizationChart"/>
    <dgm:cxn modelId="{E3321DD7-F054-4479-B3B2-96E468AD73DA}" type="presParOf" srcId="{5F8092E8-2822-4F4C-8439-F0794F7F07BB}" destId="{5CB15282-9569-4D36-AB73-A0AFDACDE9FB}" srcOrd="2" destOrd="0" presId="urn:microsoft.com/office/officeart/2009/3/layout/HorizontalOrganizationChart"/>
    <dgm:cxn modelId="{5ED321EF-598A-4E5A-8044-0CE61CE7153A}" type="presParOf" srcId="{32903C61-C662-4395-A3FA-2392580EBFF0}" destId="{878DBC97-7E2E-4EFC-9516-A79CD1923E64}" srcOrd="2" destOrd="0" presId="urn:microsoft.com/office/officeart/2009/3/layout/HorizontalOrganizationChart"/>
    <dgm:cxn modelId="{21292C74-3B09-4EB6-9C07-0466C9AB380E}" type="presParOf" srcId="{604FF7E2-F21A-46E3-A81E-A894235D42FF}" destId="{3768CE36-87A2-489E-9AB2-233CF8F59DF7}" srcOrd="2" destOrd="0" presId="urn:microsoft.com/office/officeart/2009/3/layout/HorizontalOrganizationChar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406B3B-AF2E-41E0-8397-22BB17B99B34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BE220EA6-B5BA-4F5D-AFBD-F97DDC5E3C5C}">
      <dgm:prSet phldrT="[Text]" custT="1"/>
      <dgm:spPr>
        <a:solidFill>
          <a:srgbClr val="B276B8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نشانی محل و آدرس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9E2CDD30-079C-44A2-ACBB-B4A5EC9C5158}" type="parTrans" cxnId="{8E3940F1-A6FF-4F0A-8B54-613049D92A6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BDBB728A-0DAC-49C8-A0DC-C3958B23095D}" type="sibTrans" cxnId="{8E3940F1-A6FF-4F0A-8B54-613049D92A62}">
      <dgm:prSet/>
      <dgm:spPr/>
      <dgm:t>
        <a:bodyPr/>
        <a:lstStyle/>
        <a:p>
          <a:endParaRPr lang="en-US"/>
        </a:p>
      </dgm:t>
    </dgm:pt>
    <dgm:pt modelId="{A427EE8C-06AE-444E-A0AD-4EBBAF52D310}">
      <dgm:prSet custT="1"/>
      <dgm:spPr>
        <a:solidFill>
          <a:srgbClr val="FBD797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algn="l" defTabSz="914400" rtl="0" eaLnBrk="1" latinLnBrk="0" hangingPunct="1"/>
          <a:r>
            <a:rPr lang="fa-IR" sz="28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سفارش آنلاین  </a:t>
          </a:r>
          <a:endParaRPr lang="en-US" sz="28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gm:t>
    </dgm:pt>
    <dgm:pt modelId="{8D50E5FF-FCFB-4438-8183-0911DBD75A76}" type="parTrans" cxnId="{FA52E242-8545-4F27-852B-1A550C2FAD0C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A0DE5AB9-A20B-4755-B8AC-76D25F0A0D12}" type="sibTrans" cxnId="{FA52E242-8545-4F27-852B-1A550C2FAD0C}">
      <dgm:prSet/>
      <dgm:spPr/>
      <dgm:t>
        <a:bodyPr/>
        <a:lstStyle/>
        <a:p>
          <a:endParaRPr lang="en-US"/>
        </a:p>
      </dgm:t>
    </dgm:pt>
    <dgm:pt modelId="{76228612-C01B-4043-92DF-B66410FB407A}">
      <dgm:prSet custT="1"/>
      <dgm:spPr>
        <a:solidFill>
          <a:srgbClr val="B276B8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منوی پیشنهادی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EDB7940D-E2AF-4F28-8F63-14776DE6EF9D}" type="parTrans" cxnId="{A002E9E2-4CC0-4BC3-99A1-87B5F4A21A1E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</dgm:spPr>
      <dgm:t>
        <a:bodyPr/>
        <a:lstStyle/>
        <a:p>
          <a:endParaRPr lang="en-US"/>
        </a:p>
      </dgm:t>
    </dgm:pt>
    <dgm:pt modelId="{C62D0FDE-CCC1-4CD4-95DA-ECDE22708D2C}" type="sibTrans" cxnId="{A002E9E2-4CC0-4BC3-99A1-87B5F4A21A1E}">
      <dgm:prSet/>
      <dgm:spPr/>
      <dgm:t>
        <a:bodyPr/>
        <a:lstStyle/>
        <a:p>
          <a:endParaRPr lang="en-US"/>
        </a:p>
      </dgm:t>
    </dgm:pt>
    <dgm:pt modelId="{BC1EB4A1-23D7-4FA8-AA72-890476E597A2}">
      <dgm:prSet custT="1"/>
      <dgm:spPr>
        <a:solidFill>
          <a:srgbClr val="B276B8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ثبت سفارش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90BCA1D5-3D1C-4E94-BF8D-09AEFAE4A687}" type="sibTrans" cxnId="{453E8A82-3254-4269-98CE-E83148CF3CA7}">
      <dgm:prSet/>
      <dgm:spPr/>
      <dgm:t>
        <a:bodyPr/>
        <a:lstStyle/>
        <a:p>
          <a:endParaRPr lang="en-US"/>
        </a:p>
      </dgm:t>
    </dgm:pt>
    <dgm:pt modelId="{3E395D2B-C851-485B-86FB-DB7EBE446BE0}" type="parTrans" cxnId="{453E8A82-3254-4269-98CE-E83148CF3CA7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</dgm:spPr>
      <dgm:t>
        <a:bodyPr/>
        <a:lstStyle/>
        <a:p>
          <a:endParaRPr lang="en-US"/>
        </a:p>
      </dgm:t>
    </dgm:pt>
    <dgm:pt modelId="{153B2115-61BC-4320-A4BD-1FD06CBBEC83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غذا های اصلی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B7203FAF-170B-4616-9FE3-DD6C72B5D683}" type="parTrans" cxnId="{AC18B2E8-1B18-4174-A921-FDDEFC263630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6F517057-B003-49B3-A4E4-BB535E0BAE09}" type="sibTrans" cxnId="{AC18B2E8-1B18-4174-A921-FDDEFC263630}">
      <dgm:prSet/>
      <dgm:spPr/>
      <dgm:t>
        <a:bodyPr/>
        <a:lstStyle/>
        <a:p>
          <a:endParaRPr lang="en-US"/>
        </a:p>
      </dgm:t>
    </dgm:pt>
    <dgm:pt modelId="{107B417E-F694-4C98-AFA5-A25CA9885E2D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برنج ها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30F362BB-A1A7-461C-B162-6D8EF3998537}" type="parTrans" cxnId="{BE1EDD90-5912-49C6-8FEF-3CAA9A5D089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5A64E298-AEBD-46BA-A3A5-99EB97A5AC63}" type="sibTrans" cxnId="{BE1EDD90-5912-49C6-8FEF-3CAA9A5D0892}">
      <dgm:prSet/>
      <dgm:spPr/>
      <dgm:t>
        <a:bodyPr/>
        <a:lstStyle/>
        <a:p>
          <a:endParaRPr lang="en-US"/>
        </a:p>
      </dgm:t>
    </dgm:pt>
    <dgm:pt modelId="{FBA4F315-D604-48D7-9B33-EE7EDF0647B7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بدون برنج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A1AFD0B2-89C0-4A21-ADDE-561556F279FF}" type="parTrans" cxnId="{3837F998-85A1-49D4-A381-67F704333C4D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B774DC6A-869A-4601-9164-0FCAA3C9E768}" type="sibTrans" cxnId="{3837F998-85A1-49D4-A381-67F704333C4D}">
      <dgm:prSet/>
      <dgm:spPr/>
      <dgm:t>
        <a:bodyPr/>
        <a:lstStyle/>
        <a:p>
          <a:endParaRPr lang="en-US"/>
        </a:p>
      </dgm:t>
    </dgm:pt>
    <dgm:pt modelId="{618DC946-56A4-45C2-86ED-3441AB51D948}" type="asst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سالاد ونوشیدنی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4922AA7E-9B51-4F8C-979B-D6ADD15CAB28}" type="parTrans" cxnId="{D5E22B9D-447C-4595-ADFC-68B977B687A4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820BDAFA-C8B9-4762-B4DF-CC8F7A262757}" type="sibTrans" cxnId="{D5E22B9D-447C-4595-ADFC-68B977B687A4}">
      <dgm:prSet/>
      <dgm:spPr/>
      <dgm:t>
        <a:bodyPr/>
        <a:lstStyle/>
        <a:p>
          <a:endParaRPr lang="en-US"/>
        </a:p>
      </dgm:t>
    </dgm:pt>
    <dgm:pt modelId="{9C0285C0-519C-42FE-ABC3-C879B8E3E361}" type="pres">
      <dgm:prSet presAssocID="{C4406B3B-AF2E-41E0-8397-22BB17B99B34}" presName="hierChild1" presStyleCnt="0">
        <dgm:presLayoutVars>
          <dgm:orgChart val="1"/>
          <dgm:chPref val="1"/>
          <dgm:dir val="rev"/>
          <dgm:animOne val="branch"/>
          <dgm:animLvl val="lvl"/>
          <dgm:resizeHandles/>
        </dgm:presLayoutVars>
      </dgm:prSet>
      <dgm:spPr/>
    </dgm:pt>
    <dgm:pt modelId="{86BF0304-B4CC-46AD-9D6B-ADB442C29677}" type="pres">
      <dgm:prSet presAssocID="{A427EE8C-06AE-444E-A0AD-4EBBAF52D310}" presName="hierRoot1" presStyleCnt="0">
        <dgm:presLayoutVars>
          <dgm:hierBranch val="init"/>
        </dgm:presLayoutVars>
      </dgm:prSet>
      <dgm:spPr/>
    </dgm:pt>
    <dgm:pt modelId="{FE0D7130-302F-4518-9C18-EA66B3B8DD18}" type="pres">
      <dgm:prSet presAssocID="{A427EE8C-06AE-444E-A0AD-4EBBAF52D310}" presName="rootComposite1" presStyleCnt="0"/>
      <dgm:spPr/>
    </dgm:pt>
    <dgm:pt modelId="{27E27548-9FB2-480A-8B92-BEBA6835C823}" type="pres">
      <dgm:prSet presAssocID="{A427EE8C-06AE-444E-A0AD-4EBBAF52D310}" presName="rootText1" presStyleLbl="node0" presStyleIdx="0" presStyleCnt="1" custScaleX="109027" custLinFactY="-10087" custLinFactNeighborX="17984" custLinFactNeighborY="-100000">
        <dgm:presLayoutVars>
          <dgm:chPref val="3"/>
        </dgm:presLayoutVars>
      </dgm:prSet>
      <dgm:spPr>
        <a:prstGeom prst="roundRect">
          <a:avLst/>
        </a:prstGeom>
      </dgm:spPr>
    </dgm:pt>
    <dgm:pt modelId="{C35D9823-1D4B-4AFC-A42C-0A8DC257F12E}" type="pres">
      <dgm:prSet presAssocID="{A427EE8C-06AE-444E-A0AD-4EBBAF52D310}" presName="rootConnector1" presStyleLbl="node1" presStyleIdx="0" presStyleCnt="0"/>
      <dgm:spPr/>
    </dgm:pt>
    <dgm:pt modelId="{AB072BAF-CEA8-4E18-A7E2-6AE66175B9AD}" type="pres">
      <dgm:prSet presAssocID="{A427EE8C-06AE-444E-A0AD-4EBBAF52D310}" presName="hierChild2" presStyleCnt="0"/>
      <dgm:spPr/>
    </dgm:pt>
    <dgm:pt modelId="{08F2A881-365E-4938-9550-B3CDFC3D63F9}" type="pres">
      <dgm:prSet presAssocID="{9E2CDD30-079C-44A2-ACBB-B4A5EC9C5158}" presName="Name66" presStyleLbl="parChTrans1D2" presStyleIdx="0" presStyleCnt="3"/>
      <dgm:spPr/>
    </dgm:pt>
    <dgm:pt modelId="{6C26C60F-2E2A-4B1F-BE01-008177B5428D}" type="pres">
      <dgm:prSet presAssocID="{BE220EA6-B5BA-4F5D-AFBD-F97DDC5E3C5C}" presName="hierRoot2" presStyleCnt="0">
        <dgm:presLayoutVars>
          <dgm:hierBranch val="init"/>
        </dgm:presLayoutVars>
      </dgm:prSet>
      <dgm:spPr/>
    </dgm:pt>
    <dgm:pt modelId="{22F5E66F-E085-475E-8F39-53BD54398C9D}" type="pres">
      <dgm:prSet presAssocID="{BE220EA6-B5BA-4F5D-AFBD-F97DDC5E3C5C}" presName="rootComposite" presStyleCnt="0"/>
      <dgm:spPr/>
    </dgm:pt>
    <dgm:pt modelId="{838EAA83-8D35-45D3-BCFD-ACF57AC3D504}" type="pres">
      <dgm:prSet presAssocID="{BE220EA6-B5BA-4F5D-AFBD-F97DDC5E3C5C}" presName="rootText" presStyleLbl="node2" presStyleIdx="0" presStyleCnt="3" custScaleX="159960" custLinFactNeighborX="-3219" custLinFactNeighborY="-74979">
        <dgm:presLayoutVars>
          <dgm:chPref val="3"/>
        </dgm:presLayoutVars>
      </dgm:prSet>
      <dgm:spPr>
        <a:prstGeom prst="roundRect">
          <a:avLst/>
        </a:prstGeom>
      </dgm:spPr>
    </dgm:pt>
    <dgm:pt modelId="{1D7031A8-4E72-4E52-958E-090397DC941C}" type="pres">
      <dgm:prSet presAssocID="{BE220EA6-B5BA-4F5D-AFBD-F97DDC5E3C5C}" presName="rootConnector" presStyleLbl="node2" presStyleIdx="0" presStyleCnt="3"/>
      <dgm:spPr/>
    </dgm:pt>
    <dgm:pt modelId="{517BC640-6213-4A6F-9090-B6AF215CBFE9}" type="pres">
      <dgm:prSet presAssocID="{BE220EA6-B5BA-4F5D-AFBD-F97DDC5E3C5C}" presName="hierChild4" presStyleCnt="0"/>
      <dgm:spPr/>
    </dgm:pt>
    <dgm:pt modelId="{D4742B29-FDCE-4946-AFDE-FE47F7F9DF27}" type="pres">
      <dgm:prSet presAssocID="{BE220EA6-B5BA-4F5D-AFBD-F97DDC5E3C5C}" presName="hierChild5" presStyleCnt="0"/>
      <dgm:spPr/>
    </dgm:pt>
    <dgm:pt modelId="{A4856569-2C4E-4A2E-8E8A-81091F8A081D}" type="pres">
      <dgm:prSet presAssocID="{EDB7940D-E2AF-4F28-8F63-14776DE6EF9D}" presName="Name66" presStyleLbl="parChTrans1D2" presStyleIdx="1" presStyleCnt="3"/>
      <dgm:spPr/>
    </dgm:pt>
    <dgm:pt modelId="{953569A0-AA07-499C-86AE-FA5FBBCA1378}" type="pres">
      <dgm:prSet presAssocID="{76228612-C01B-4043-92DF-B66410FB407A}" presName="hierRoot2" presStyleCnt="0">
        <dgm:presLayoutVars>
          <dgm:hierBranch val="init"/>
        </dgm:presLayoutVars>
      </dgm:prSet>
      <dgm:spPr/>
    </dgm:pt>
    <dgm:pt modelId="{C8DD317B-57ED-4DAE-A4E2-C1991692C8B9}" type="pres">
      <dgm:prSet presAssocID="{76228612-C01B-4043-92DF-B66410FB407A}" presName="rootComposite" presStyleCnt="0"/>
      <dgm:spPr/>
    </dgm:pt>
    <dgm:pt modelId="{64E5C6EF-7085-4FE5-ACB7-B9CDB533D423}" type="pres">
      <dgm:prSet presAssocID="{76228612-C01B-4043-92DF-B66410FB407A}" presName="rootText" presStyleLbl="node2" presStyleIdx="1" presStyleCnt="3" custScaleX="135198" custLinFactNeighborX="-9980" custLinFactNeighborY="44364">
        <dgm:presLayoutVars>
          <dgm:chPref val="3"/>
        </dgm:presLayoutVars>
      </dgm:prSet>
      <dgm:spPr>
        <a:prstGeom prst="roundRect">
          <a:avLst/>
        </a:prstGeom>
      </dgm:spPr>
    </dgm:pt>
    <dgm:pt modelId="{034982AD-ECE7-4261-BD25-09555797798D}" type="pres">
      <dgm:prSet presAssocID="{76228612-C01B-4043-92DF-B66410FB407A}" presName="rootConnector" presStyleLbl="node2" presStyleIdx="1" presStyleCnt="3"/>
      <dgm:spPr/>
    </dgm:pt>
    <dgm:pt modelId="{6D1717CD-484B-4C79-9D16-3F94CF4A05B8}" type="pres">
      <dgm:prSet presAssocID="{76228612-C01B-4043-92DF-B66410FB407A}" presName="hierChild4" presStyleCnt="0"/>
      <dgm:spPr/>
    </dgm:pt>
    <dgm:pt modelId="{B43AF6B8-95C5-43F1-8E76-023B58C45790}" type="pres">
      <dgm:prSet presAssocID="{B7203FAF-170B-4616-9FE3-DD6C72B5D683}" presName="Name66" presStyleLbl="parChTrans1D3" presStyleIdx="0" presStyleCnt="4"/>
      <dgm:spPr/>
    </dgm:pt>
    <dgm:pt modelId="{B6F3A96C-DE52-45C6-AC7F-296A4CC301F4}" type="pres">
      <dgm:prSet presAssocID="{153B2115-61BC-4320-A4BD-1FD06CBBEC83}" presName="hierRoot2" presStyleCnt="0">
        <dgm:presLayoutVars>
          <dgm:hierBranch val="init"/>
        </dgm:presLayoutVars>
      </dgm:prSet>
      <dgm:spPr/>
    </dgm:pt>
    <dgm:pt modelId="{3F23C237-CF3A-42B1-85E6-6D07F6FD473A}" type="pres">
      <dgm:prSet presAssocID="{153B2115-61BC-4320-A4BD-1FD06CBBEC83}" presName="rootComposite" presStyleCnt="0"/>
      <dgm:spPr/>
    </dgm:pt>
    <dgm:pt modelId="{220C4EC6-5780-4094-BCFC-5D88FA3A1AA4}" type="pres">
      <dgm:prSet presAssocID="{153B2115-61BC-4320-A4BD-1FD06CBBEC83}" presName="rootText" presStyleLbl="node3" presStyleIdx="0" presStyleCnt="3" custLinFactNeighborX="88466" custLinFactNeighborY="-95471">
        <dgm:presLayoutVars>
          <dgm:chPref val="3"/>
        </dgm:presLayoutVars>
      </dgm:prSet>
      <dgm:spPr>
        <a:prstGeom prst="roundRect">
          <a:avLst/>
        </a:prstGeom>
      </dgm:spPr>
    </dgm:pt>
    <dgm:pt modelId="{99F891E2-AD3D-4DEF-9F4B-A1486C46671F}" type="pres">
      <dgm:prSet presAssocID="{153B2115-61BC-4320-A4BD-1FD06CBBEC83}" presName="rootConnector" presStyleLbl="node3" presStyleIdx="0" presStyleCnt="3"/>
      <dgm:spPr/>
    </dgm:pt>
    <dgm:pt modelId="{A47C28AE-FACE-4F2E-9A2D-526E7D5C7EE0}" type="pres">
      <dgm:prSet presAssocID="{153B2115-61BC-4320-A4BD-1FD06CBBEC83}" presName="hierChild4" presStyleCnt="0"/>
      <dgm:spPr/>
    </dgm:pt>
    <dgm:pt modelId="{4971C58E-7B1D-4C86-9BFC-1FA7856DDC3A}" type="pres">
      <dgm:prSet presAssocID="{153B2115-61BC-4320-A4BD-1FD06CBBEC83}" presName="hierChild5" presStyleCnt="0"/>
      <dgm:spPr/>
    </dgm:pt>
    <dgm:pt modelId="{6212A6BA-D720-4FAB-A80E-A9D78504384A}" type="pres">
      <dgm:prSet presAssocID="{30F362BB-A1A7-461C-B162-6D8EF3998537}" presName="Name66" presStyleLbl="parChTrans1D3" presStyleIdx="1" presStyleCnt="4"/>
      <dgm:spPr/>
    </dgm:pt>
    <dgm:pt modelId="{FBDF589C-1721-48EC-9C4C-62DE50CF0080}" type="pres">
      <dgm:prSet presAssocID="{107B417E-F694-4C98-AFA5-A25CA9885E2D}" presName="hierRoot2" presStyleCnt="0">
        <dgm:presLayoutVars>
          <dgm:hierBranch val="init"/>
        </dgm:presLayoutVars>
      </dgm:prSet>
      <dgm:spPr/>
    </dgm:pt>
    <dgm:pt modelId="{F327384D-076F-42C5-ACBC-6F8C886C7441}" type="pres">
      <dgm:prSet presAssocID="{107B417E-F694-4C98-AFA5-A25CA9885E2D}" presName="rootComposite" presStyleCnt="0"/>
      <dgm:spPr/>
    </dgm:pt>
    <dgm:pt modelId="{0C87D751-67B4-42D4-B47F-FEA4FF598AE6}" type="pres">
      <dgm:prSet presAssocID="{107B417E-F694-4C98-AFA5-A25CA9885E2D}" presName="rootText" presStyleLbl="node3" presStyleIdx="1" presStyleCnt="3" custLinFactNeighborX="73453" custLinFactNeighborY="-97491">
        <dgm:presLayoutVars>
          <dgm:chPref val="3"/>
        </dgm:presLayoutVars>
      </dgm:prSet>
      <dgm:spPr>
        <a:prstGeom prst="roundRect">
          <a:avLst/>
        </a:prstGeom>
      </dgm:spPr>
    </dgm:pt>
    <dgm:pt modelId="{C233F9D7-5A4E-428F-B412-5BA64575FEAF}" type="pres">
      <dgm:prSet presAssocID="{107B417E-F694-4C98-AFA5-A25CA9885E2D}" presName="rootConnector" presStyleLbl="node3" presStyleIdx="1" presStyleCnt="3"/>
      <dgm:spPr/>
    </dgm:pt>
    <dgm:pt modelId="{37A7ACF3-2DB9-49E0-99FA-B1FD45EACD8D}" type="pres">
      <dgm:prSet presAssocID="{107B417E-F694-4C98-AFA5-A25CA9885E2D}" presName="hierChild4" presStyleCnt="0"/>
      <dgm:spPr/>
    </dgm:pt>
    <dgm:pt modelId="{6E5A3681-98F6-45A3-A8BB-63C7FDB2C863}" type="pres">
      <dgm:prSet presAssocID="{107B417E-F694-4C98-AFA5-A25CA9885E2D}" presName="hierChild5" presStyleCnt="0"/>
      <dgm:spPr/>
    </dgm:pt>
    <dgm:pt modelId="{64FA289A-EC2C-422E-A17E-92C9DB632522}" type="pres">
      <dgm:prSet presAssocID="{A1AFD0B2-89C0-4A21-ADDE-561556F279FF}" presName="Name66" presStyleLbl="parChTrans1D3" presStyleIdx="2" presStyleCnt="4"/>
      <dgm:spPr/>
    </dgm:pt>
    <dgm:pt modelId="{B1365934-9540-4A9B-8939-B9EA68E2DF42}" type="pres">
      <dgm:prSet presAssocID="{FBA4F315-D604-48D7-9B33-EE7EDF0647B7}" presName="hierRoot2" presStyleCnt="0">
        <dgm:presLayoutVars>
          <dgm:hierBranch val="init"/>
        </dgm:presLayoutVars>
      </dgm:prSet>
      <dgm:spPr/>
    </dgm:pt>
    <dgm:pt modelId="{E419CC5E-958E-4F97-BC95-28E2E0E755B4}" type="pres">
      <dgm:prSet presAssocID="{FBA4F315-D604-48D7-9B33-EE7EDF0647B7}" presName="rootComposite" presStyleCnt="0"/>
      <dgm:spPr/>
    </dgm:pt>
    <dgm:pt modelId="{9CF66991-EB13-440E-8656-3DFFBD6D215F}" type="pres">
      <dgm:prSet presAssocID="{FBA4F315-D604-48D7-9B33-EE7EDF0647B7}" presName="rootText" presStyleLbl="node3" presStyleIdx="2" presStyleCnt="3" custLinFactNeighborX="73453" custLinFactNeighborY="-2543">
        <dgm:presLayoutVars>
          <dgm:chPref val="3"/>
        </dgm:presLayoutVars>
      </dgm:prSet>
      <dgm:spPr>
        <a:prstGeom prst="roundRect">
          <a:avLst/>
        </a:prstGeom>
      </dgm:spPr>
    </dgm:pt>
    <dgm:pt modelId="{77183A44-A8DF-410B-B087-87F547457778}" type="pres">
      <dgm:prSet presAssocID="{FBA4F315-D604-48D7-9B33-EE7EDF0647B7}" presName="rootConnector" presStyleLbl="node3" presStyleIdx="2" presStyleCnt="3"/>
      <dgm:spPr/>
    </dgm:pt>
    <dgm:pt modelId="{41E4738A-9D86-4B90-837E-14BAE1350CF6}" type="pres">
      <dgm:prSet presAssocID="{FBA4F315-D604-48D7-9B33-EE7EDF0647B7}" presName="hierChild4" presStyleCnt="0"/>
      <dgm:spPr/>
    </dgm:pt>
    <dgm:pt modelId="{E86CF23A-6395-44EA-8724-8965AA5AE298}" type="pres">
      <dgm:prSet presAssocID="{FBA4F315-D604-48D7-9B33-EE7EDF0647B7}" presName="hierChild5" presStyleCnt="0"/>
      <dgm:spPr/>
    </dgm:pt>
    <dgm:pt modelId="{2FD8E314-46EE-4A80-8AC7-79F65269242A}" type="pres">
      <dgm:prSet presAssocID="{76228612-C01B-4043-92DF-B66410FB407A}" presName="hierChild5" presStyleCnt="0"/>
      <dgm:spPr/>
    </dgm:pt>
    <dgm:pt modelId="{96163388-196A-4140-83DA-287AE2E12F6B}" type="pres">
      <dgm:prSet presAssocID="{4922AA7E-9B51-4F8C-979B-D6ADD15CAB28}" presName="Name115" presStyleLbl="parChTrans1D3" presStyleIdx="3" presStyleCnt="4"/>
      <dgm:spPr/>
    </dgm:pt>
    <dgm:pt modelId="{C6F42D6A-4BCC-46EB-A1D6-A0BE009B4443}" type="pres">
      <dgm:prSet presAssocID="{618DC946-56A4-45C2-86ED-3441AB51D948}" presName="hierRoot3" presStyleCnt="0">
        <dgm:presLayoutVars>
          <dgm:hierBranch val="init"/>
        </dgm:presLayoutVars>
      </dgm:prSet>
      <dgm:spPr/>
    </dgm:pt>
    <dgm:pt modelId="{60F9812B-646B-466C-8AA1-7A0C435E70EC}" type="pres">
      <dgm:prSet presAssocID="{618DC946-56A4-45C2-86ED-3441AB51D948}" presName="rootComposite3" presStyleCnt="0"/>
      <dgm:spPr/>
    </dgm:pt>
    <dgm:pt modelId="{9916AD3B-E621-4575-A224-F728CE125043}" type="pres">
      <dgm:prSet presAssocID="{618DC946-56A4-45C2-86ED-3441AB51D948}" presName="rootText3" presStyleLbl="asst2" presStyleIdx="0" presStyleCnt="1" custLinFactY="195891" custLinFactNeighborX="-46547" custLinFactNeighborY="200000">
        <dgm:presLayoutVars>
          <dgm:chPref val="3"/>
        </dgm:presLayoutVars>
      </dgm:prSet>
      <dgm:spPr>
        <a:prstGeom prst="roundRect">
          <a:avLst/>
        </a:prstGeom>
      </dgm:spPr>
    </dgm:pt>
    <dgm:pt modelId="{CD6C34DF-4588-4C02-ADB2-58A529B1D896}" type="pres">
      <dgm:prSet presAssocID="{618DC946-56A4-45C2-86ED-3441AB51D948}" presName="rootConnector3" presStyleLbl="asst2" presStyleIdx="0" presStyleCnt="1"/>
      <dgm:spPr/>
    </dgm:pt>
    <dgm:pt modelId="{1231E77D-377A-48E7-9CCC-F728F32D9069}" type="pres">
      <dgm:prSet presAssocID="{618DC946-56A4-45C2-86ED-3441AB51D948}" presName="hierChild6" presStyleCnt="0"/>
      <dgm:spPr/>
    </dgm:pt>
    <dgm:pt modelId="{6252856A-C06E-4DC6-A7CF-D8C008FA5868}" type="pres">
      <dgm:prSet presAssocID="{618DC946-56A4-45C2-86ED-3441AB51D948}" presName="hierChild7" presStyleCnt="0"/>
      <dgm:spPr/>
    </dgm:pt>
    <dgm:pt modelId="{269A680D-971D-4C5D-8456-D0EFAB898F5D}" type="pres">
      <dgm:prSet presAssocID="{3E395D2B-C851-485B-86FB-DB7EBE446BE0}" presName="Name66" presStyleLbl="parChTrans1D2" presStyleIdx="2" presStyleCnt="3"/>
      <dgm:spPr/>
    </dgm:pt>
    <dgm:pt modelId="{790F181B-41EF-4B4A-9725-1EC314AFBA27}" type="pres">
      <dgm:prSet presAssocID="{BC1EB4A1-23D7-4FA8-AA72-890476E597A2}" presName="hierRoot2" presStyleCnt="0">
        <dgm:presLayoutVars>
          <dgm:hierBranch val="init"/>
        </dgm:presLayoutVars>
      </dgm:prSet>
      <dgm:spPr/>
    </dgm:pt>
    <dgm:pt modelId="{2DE5FFDE-360C-42F5-95BC-59DF820CE72E}" type="pres">
      <dgm:prSet presAssocID="{BC1EB4A1-23D7-4FA8-AA72-890476E597A2}" presName="rootComposite" presStyleCnt="0"/>
      <dgm:spPr/>
    </dgm:pt>
    <dgm:pt modelId="{732D6C88-78A9-47ED-AE6C-0C53BEED52FB}" type="pres">
      <dgm:prSet presAssocID="{BC1EB4A1-23D7-4FA8-AA72-890476E597A2}" presName="rootText" presStyleLbl="node2" presStyleIdx="2" presStyleCnt="3" custLinFactY="23144" custLinFactNeighborX="-4292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19DC9137-EB9E-4238-A0E6-E1F474CABDB9}" type="pres">
      <dgm:prSet presAssocID="{BC1EB4A1-23D7-4FA8-AA72-890476E597A2}" presName="rootConnector" presStyleLbl="node2" presStyleIdx="2" presStyleCnt="3"/>
      <dgm:spPr/>
    </dgm:pt>
    <dgm:pt modelId="{CFD7C0B7-B0CA-4127-98F6-CC45345BF424}" type="pres">
      <dgm:prSet presAssocID="{BC1EB4A1-23D7-4FA8-AA72-890476E597A2}" presName="hierChild4" presStyleCnt="0"/>
      <dgm:spPr/>
    </dgm:pt>
    <dgm:pt modelId="{F0685A03-7512-4EC4-9AFE-52682B538534}" type="pres">
      <dgm:prSet presAssocID="{BC1EB4A1-23D7-4FA8-AA72-890476E597A2}" presName="hierChild5" presStyleCnt="0"/>
      <dgm:spPr/>
    </dgm:pt>
    <dgm:pt modelId="{549E544C-6190-4721-BE14-5AF88783B761}" type="pres">
      <dgm:prSet presAssocID="{A427EE8C-06AE-444E-A0AD-4EBBAF52D310}" presName="hierChild3" presStyleCnt="0"/>
      <dgm:spPr/>
    </dgm:pt>
  </dgm:ptLst>
  <dgm:cxnLst>
    <dgm:cxn modelId="{9DACB004-44AD-4EA1-8C59-7FE2EDF7743C}" type="presOf" srcId="{BC1EB4A1-23D7-4FA8-AA72-890476E597A2}" destId="{19DC9137-EB9E-4238-A0E6-E1F474CABDB9}" srcOrd="1" destOrd="0" presId="urn:microsoft.com/office/officeart/2009/3/layout/HorizontalOrganizationChart"/>
    <dgm:cxn modelId="{7474CA06-B5D5-43E7-B852-2AEB451FA5C1}" type="presOf" srcId="{BE220EA6-B5BA-4F5D-AFBD-F97DDC5E3C5C}" destId="{1D7031A8-4E72-4E52-958E-090397DC941C}" srcOrd="1" destOrd="0" presId="urn:microsoft.com/office/officeart/2009/3/layout/HorizontalOrganizationChart"/>
    <dgm:cxn modelId="{D81D3B0C-958B-4EB4-81F5-7A94C0DC1A25}" type="presOf" srcId="{B7203FAF-170B-4616-9FE3-DD6C72B5D683}" destId="{B43AF6B8-95C5-43F1-8E76-023B58C45790}" srcOrd="0" destOrd="0" presId="urn:microsoft.com/office/officeart/2009/3/layout/HorizontalOrganizationChart"/>
    <dgm:cxn modelId="{E8F0DB18-7783-4CD9-914C-B26F312FDF60}" type="presOf" srcId="{C4406B3B-AF2E-41E0-8397-22BB17B99B34}" destId="{9C0285C0-519C-42FE-ABC3-C879B8E3E361}" srcOrd="0" destOrd="0" presId="urn:microsoft.com/office/officeart/2009/3/layout/HorizontalOrganizationChart"/>
    <dgm:cxn modelId="{88EA151A-9328-4C5E-BBEE-2441CD5F8CBC}" type="presOf" srcId="{FBA4F315-D604-48D7-9B33-EE7EDF0647B7}" destId="{77183A44-A8DF-410B-B087-87F547457778}" srcOrd="1" destOrd="0" presId="urn:microsoft.com/office/officeart/2009/3/layout/HorizontalOrganizationChart"/>
    <dgm:cxn modelId="{6655A221-CA57-4F5F-9494-57B0E6046095}" type="presOf" srcId="{A427EE8C-06AE-444E-A0AD-4EBBAF52D310}" destId="{C35D9823-1D4B-4AFC-A42C-0A8DC257F12E}" srcOrd="1" destOrd="0" presId="urn:microsoft.com/office/officeart/2009/3/layout/HorizontalOrganizationChart"/>
    <dgm:cxn modelId="{04DB2124-5D39-4CA8-BB47-45B498E8CD1A}" type="presOf" srcId="{BC1EB4A1-23D7-4FA8-AA72-890476E597A2}" destId="{732D6C88-78A9-47ED-AE6C-0C53BEED52FB}" srcOrd="0" destOrd="0" presId="urn:microsoft.com/office/officeart/2009/3/layout/HorizontalOrganizationChart"/>
    <dgm:cxn modelId="{0A1AE02A-64F4-4509-9198-C2BC89F67117}" type="presOf" srcId="{107B417E-F694-4C98-AFA5-A25CA9885E2D}" destId="{0C87D751-67B4-42D4-B47F-FEA4FF598AE6}" srcOrd="0" destOrd="0" presId="urn:microsoft.com/office/officeart/2009/3/layout/HorizontalOrganizationChart"/>
    <dgm:cxn modelId="{58E64A34-CAC8-4D14-9CB6-CC044BEACD41}" type="presOf" srcId="{A427EE8C-06AE-444E-A0AD-4EBBAF52D310}" destId="{27E27548-9FB2-480A-8B92-BEBA6835C823}" srcOrd="0" destOrd="0" presId="urn:microsoft.com/office/officeart/2009/3/layout/HorizontalOrganizationChart"/>
    <dgm:cxn modelId="{5305EA3D-8FB5-4FC5-B8CC-CBE0379961C7}" type="presOf" srcId="{618DC946-56A4-45C2-86ED-3441AB51D948}" destId="{9916AD3B-E621-4575-A224-F728CE125043}" srcOrd="0" destOrd="0" presId="urn:microsoft.com/office/officeart/2009/3/layout/HorizontalOrganizationChart"/>
    <dgm:cxn modelId="{14DA755F-F650-4557-9D2E-0C58C6000F77}" type="presOf" srcId="{153B2115-61BC-4320-A4BD-1FD06CBBEC83}" destId="{220C4EC6-5780-4094-BCFC-5D88FA3A1AA4}" srcOrd="0" destOrd="0" presId="urn:microsoft.com/office/officeart/2009/3/layout/HorizontalOrganizationChart"/>
    <dgm:cxn modelId="{FA52E242-8545-4F27-852B-1A550C2FAD0C}" srcId="{C4406B3B-AF2E-41E0-8397-22BB17B99B34}" destId="{A427EE8C-06AE-444E-A0AD-4EBBAF52D310}" srcOrd="0" destOrd="0" parTransId="{8D50E5FF-FCFB-4438-8183-0911DBD75A76}" sibTransId="{A0DE5AB9-A20B-4755-B8AC-76D25F0A0D12}"/>
    <dgm:cxn modelId="{3F7BF746-19AD-429F-BD13-A078FFDE49FD}" type="presOf" srcId="{76228612-C01B-4043-92DF-B66410FB407A}" destId="{64E5C6EF-7085-4FE5-ACB7-B9CDB533D423}" srcOrd="0" destOrd="0" presId="urn:microsoft.com/office/officeart/2009/3/layout/HorizontalOrganizationChart"/>
    <dgm:cxn modelId="{CDA3FB4E-0690-43D3-A11C-91EA269DA879}" type="presOf" srcId="{EDB7940D-E2AF-4F28-8F63-14776DE6EF9D}" destId="{A4856569-2C4E-4A2E-8E8A-81091F8A081D}" srcOrd="0" destOrd="0" presId="urn:microsoft.com/office/officeart/2009/3/layout/HorizontalOrganizationChart"/>
    <dgm:cxn modelId="{453E8A82-3254-4269-98CE-E83148CF3CA7}" srcId="{A427EE8C-06AE-444E-A0AD-4EBBAF52D310}" destId="{BC1EB4A1-23D7-4FA8-AA72-890476E597A2}" srcOrd="2" destOrd="0" parTransId="{3E395D2B-C851-485B-86FB-DB7EBE446BE0}" sibTransId="{90BCA1D5-3D1C-4E94-BF8D-09AEFAE4A687}"/>
    <dgm:cxn modelId="{81D3D28E-E915-49F4-9DF9-48CB7A375D8D}" type="presOf" srcId="{4922AA7E-9B51-4F8C-979B-D6ADD15CAB28}" destId="{96163388-196A-4140-83DA-287AE2E12F6B}" srcOrd="0" destOrd="0" presId="urn:microsoft.com/office/officeart/2009/3/layout/HorizontalOrganizationChart"/>
    <dgm:cxn modelId="{BE1EDD90-5912-49C6-8FEF-3CAA9A5D0892}" srcId="{76228612-C01B-4043-92DF-B66410FB407A}" destId="{107B417E-F694-4C98-AFA5-A25CA9885E2D}" srcOrd="1" destOrd="0" parTransId="{30F362BB-A1A7-461C-B162-6D8EF3998537}" sibTransId="{5A64E298-AEBD-46BA-A3A5-99EB97A5AC63}"/>
    <dgm:cxn modelId="{C5DA6392-E49F-4F43-B615-5A6F62EDB6F3}" type="presOf" srcId="{A1AFD0B2-89C0-4A21-ADDE-561556F279FF}" destId="{64FA289A-EC2C-422E-A17E-92C9DB632522}" srcOrd="0" destOrd="0" presId="urn:microsoft.com/office/officeart/2009/3/layout/HorizontalOrganizationChart"/>
    <dgm:cxn modelId="{5A9BFD94-7DD2-41EC-95F6-97BAC86E600B}" type="presOf" srcId="{3E395D2B-C851-485B-86FB-DB7EBE446BE0}" destId="{269A680D-971D-4C5D-8456-D0EFAB898F5D}" srcOrd="0" destOrd="0" presId="urn:microsoft.com/office/officeart/2009/3/layout/HorizontalOrganizationChart"/>
    <dgm:cxn modelId="{3837F998-85A1-49D4-A381-67F704333C4D}" srcId="{76228612-C01B-4043-92DF-B66410FB407A}" destId="{FBA4F315-D604-48D7-9B33-EE7EDF0647B7}" srcOrd="2" destOrd="0" parTransId="{A1AFD0B2-89C0-4A21-ADDE-561556F279FF}" sibTransId="{B774DC6A-869A-4601-9164-0FCAA3C9E768}"/>
    <dgm:cxn modelId="{C118F39B-D091-4151-847A-026499F8BBB1}" type="presOf" srcId="{BE220EA6-B5BA-4F5D-AFBD-F97DDC5E3C5C}" destId="{838EAA83-8D35-45D3-BCFD-ACF57AC3D504}" srcOrd="0" destOrd="0" presId="urn:microsoft.com/office/officeart/2009/3/layout/HorizontalOrganizationChart"/>
    <dgm:cxn modelId="{D5E22B9D-447C-4595-ADFC-68B977B687A4}" srcId="{76228612-C01B-4043-92DF-B66410FB407A}" destId="{618DC946-56A4-45C2-86ED-3441AB51D948}" srcOrd="3" destOrd="0" parTransId="{4922AA7E-9B51-4F8C-979B-D6ADD15CAB28}" sibTransId="{820BDAFA-C8B9-4762-B4DF-CC8F7A262757}"/>
    <dgm:cxn modelId="{89113EA3-296C-4A98-BA71-1B42FA5A4EAF}" type="presOf" srcId="{76228612-C01B-4043-92DF-B66410FB407A}" destId="{034982AD-ECE7-4261-BD25-09555797798D}" srcOrd="1" destOrd="0" presId="urn:microsoft.com/office/officeart/2009/3/layout/HorizontalOrganizationChart"/>
    <dgm:cxn modelId="{081EF0AE-E05C-4E58-949E-8E21BBF1DC3B}" type="presOf" srcId="{618DC946-56A4-45C2-86ED-3441AB51D948}" destId="{CD6C34DF-4588-4C02-ADB2-58A529B1D896}" srcOrd="1" destOrd="0" presId="urn:microsoft.com/office/officeart/2009/3/layout/HorizontalOrganizationChart"/>
    <dgm:cxn modelId="{B52DBCBE-7316-4647-84E3-AA9D97AEB76F}" type="presOf" srcId="{107B417E-F694-4C98-AFA5-A25CA9885E2D}" destId="{C233F9D7-5A4E-428F-B412-5BA64575FEAF}" srcOrd="1" destOrd="0" presId="urn:microsoft.com/office/officeart/2009/3/layout/HorizontalOrganizationChart"/>
    <dgm:cxn modelId="{F0D287C0-65C1-4AC7-9010-0F17757B9050}" type="presOf" srcId="{30F362BB-A1A7-461C-B162-6D8EF3998537}" destId="{6212A6BA-D720-4FAB-A80E-A9D78504384A}" srcOrd="0" destOrd="0" presId="urn:microsoft.com/office/officeart/2009/3/layout/HorizontalOrganizationChart"/>
    <dgm:cxn modelId="{FD8593D1-CBB8-4525-9CD7-145FC7D76AD0}" type="presOf" srcId="{153B2115-61BC-4320-A4BD-1FD06CBBEC83}" destId="{99F891E2-AD3D-4DEF-9F4B-A1486C46671F}" srcOrd="1" destOrd="0" presId="urn:microsoft.com/office/officeart/2009/3/layout/HorizontalOrganizationChart"/>
    <dgm:cxn modelId="{11CF81DE-C318-4A5A-9FAE-AA05729B6BED}" type="presOf" srcId="{9E2CDD30-079C-44A2-ACBB-B4A5EC9C5158}" destId="{08F2A881-365E-4938-9550-B3CDFC3D63F9}" srcOrd="0" destOrd="0" presId="urn:microsoft.com/office/officeart/2009/3/layout/HorizontalOrganizationChart"/>
    <dgm:cxn modelId="{A002E9E2-4CC0-4BC3-99A1-87B5F4A21A1E}" srcId="{A427EE8C-06AE-444E-A0AD-4EBBAF52D310}" destId="{76228612-C01B-4043-92DF-B66410FB407A}" srcOrd="1" destOrd="0" parTransId="{EDB7940D-E2AF-4F28-8F63-14776DE6EF9D}" sibTransId="{C62D0FDE-CCC1-4CD4-95DA-ECDE22708D2C}"/>
    <dgm:cxn modelId="{AC18B2E8-1B18-4174-A921-FDDEFC263630}" srcId="{76228612-C01B-4043-92DF-B66410FB407A}" destId="{153B2115-61BC-4320-A4BD-1FD06CBBEC83}" srcOrd="0" destOrd="0" parTransId="{B7203FAF-170B-4616-9FE3-DD6C72B5D683}" sibTransId="{6F517057-B003-49B3-A4E4-BB535E0BAE09}"/>
    <dgm:cxn modelId="{8E3940F1-A6FF-4F0A-8B54-613049D92A62}" srcId="{A427EE8C-06AE-444E-A0AD-4EBBAF52D310}" destId="{BE220EA6-B5BA-4F5D-AFBD-F97DDC5E3C5C}" srcOrd="0" destOrd="0" parTransId="{9E2CDD30-079C-44A2-ACBB-B4A5EC9C5158}" sibTransId="{BDBB728A-0DAC-49C8-A0DC-C3958B23095D}"/>
    <dgm:cxn modelId="{D66439FB-B5B5-4127-A04C-EE4D1D877BEA}" type="presOf" srcId="{FBA4F315-D604-48D7-9B33-EE7EDF0647B7}" destId="{9CF66991-EB13-440E-8656-3DFFBD6D215F}" srcOrd="0" destOrd="0" presId="urn:microsoft.com/office/officeart/2009/3/layout/HorizontalOrganizationChart"/>
    <dgm:cxn modelId="{61D8EF7E-1D5B-42A1-A9FB-AF4F95CDC2D8}" type="presParOf" srcId="{9C0285C0-519C-42FE-ABC3-C879B8E3E361}" destId="{86BF0304-B4CC-46AD-9D6B-ADB442C29677}" srcOrd="0" destOrd="0" presId="urn:microsoft.com/office/officeart/2009/3/layout/HorizontalOrganizationChart"/>
    <dgm:cxn modelId="{2FCF2E82-88B0-43EB-8CEF-A501C11B88CF}" type="presParOf" srcId="{86BF0304-B4CC-46AD-9D6B-ADB442C29677}" destId="{FE0D7130-302F-4518-9C18-EA66B3B8DD18}" srcOrd="0" destOrd="0" presId="urn:microsoft.com/office/officeart/2009/3/layout/HorizontalOrganizationChart"/>
    <dgm:cxn modelId="{4ECEC85C-649B-4EEC-B2C0-8C06DDE08E1D}" type="presParOf" srcId="{FE0D7130-302F-4518-9C18-EA66B3B8DD18}" destId="{27E27548-9FB2-480A-8B92-BEBA6835C823}" srcOrd="0" destOrd="0" presId="urn:microsoft.com/office/officeart/2009/3/layout/HorizontalOrganizationChart"/>
    <dgm:cxn modelId="{51F989E8-3AF1-4251-A57F-C2C933419DA2}" type="presParOf" srcId="{FE0D7130-302F-4518-9C18-EA66B3B8DD18}" destId="{C35D9823-1D4B-4AFC-A42C-0A8DC257F12E}" srcOrd="1" destOrd="0" presId="urn:microsoft.com/office/officeart/2009/3/layout/HorizontalOrganizationChart"/>
    <dgm:cxn modelId="{DA4FF74A-D0EC-4ED3-843F-6402029CAA19}" type="presParOf" srcId="{86BF0304-B4CC-46AD-9D6B-ADB442C29677}" destId="{AB072BAF-CEA8-4E18-A7E2-6AE66175B9AD}" srcOrd="1" destOrd="0" presId="urn:microsoft.com/office/officeart/2009/3/layout/HorizontalOrganizationChart"/>
    <dgm:cxn modelId="{7DD8A7E5-94C1-4D9B-8DFE-3254DEA7A594}" type="presParOf" srcId="{AB072BAF-CEA8-4E18-A7E2-6AE66175B9AD}" destId="{08F2A881-365E-4938-9550-B3CDFC3D63F9}" srcOrd="0" destOrd="0" presId="urn:microsoft.com/office/officeart/2009/3/layout/HorizontalOrganizationChart"/>
    <dgm:cxn modelId="{A73BACC0-08C9-4C69-AFA0-56425BF99E5A}" type="presParOf" srcId="{AB072BAF-CEA8-4E18-A7E2-6AE66175B9AD}" destId="{6C26C60F-2E2A-4B1F-BE01-008177B5428D}" srcOrd="1" destOrd="0" presId="urn:microsoft.com/office/officeart/2009/3/layout/HorizontalOrganizationChart"/>
    <dgm:cxn modelId="{C6819BCE-4220-49F6-AF20-92E0B2308EE1}" type="presParOf" srcId="{6C26C60F-2E2A-4B1F-BE01-008177B5428D}" destId="{22F5E66F-E085-475E-8F39-53BD54398C9D}" srcOrd="0" destOrd="0" presId="urn:microsoft.com/office/officeart/2009/3/layout/HorizontalOrganizationChart"/>
    <dgm:cxn modelId="{4902DA1A-EEBB-4E5B-A31B-F0A84D2F8FC9}" type="presParOf" srcId="{22F5E66F-E085-475E-8F39-53BD54398C9D}" destId="{838EAA83-8D35-45D3-BCFD-ACF57AC3D504}" srcOrd="0" destOrd="0" presId="urn:microsoft.com/office/officeart/2009/3/layout/HorizontalOrganizationChart"/>
    <dgm:cxn modelId="{F75D4AE9-657D-4F5C-8570-DAA1309918F4}" type="presParOf" srcId="{22F5E66F-E085-475E-8F39-53BD54398C9D}" destId="{1D7031A8-4E72-4E52-958E-090397DC941C}" srcOrd="1" destOrd="0" presId="urn:microsoft.com/office/officeart/2009/3/layout/HorizontalOrganizationChart"/>
    <dgm:cxn modelId="{830D0F5F-DC71-4C0F-A6FE-729927AF8262}" type="presParOf" srcId="{6C26C60F-2E2A-4B1F-BE01-008177B5428D}" destId="{517BC640-6213-4A6F-9090-B6AF215CBFE9}" srcOrd="1" destOrd="0" presId="urn:microsoft.com/office/officeart/2009/3/layout/HorizontalOrganizationChart"/>
    <dgm:cxn modelId="{7F700D12-4ADB-4FE4-962C-F70BEC08B633}" type="presParOf" srcId="{6C26C60F-2E2A-4B1F-BE01-008177B5428D}" destId="{D4742B29-FDCE-4946-AFDE-FE47F7F9DF27}" srcOrd="2" destOrd="0" presId="urn:microsoft.com/office/officeart/2009/3/layout/HorizontalOrganizationChart"/>
    <dgm:cxn modelId="{2D7BD04A-72A7-4F59-9748-07AD5B8E6D40}" type="presParOf" srcId="{AB072BAF-CEA8-4E18-A7E2-6AE66175B9AD}" destId="{A4856569-2C4E-4A2E-8E8A-81091F8A081D}" srcOrd="2" destOrd="0" presId="urn:microsoft.com/office/officeart/2009/3/layout/HorizontalOrganizationChart"/>
    <dgm:cxn modelId="{7203C966-FA84-4784-AD22-7E24B9167B24}" type="presParOf" srcId="{AB072BAF-CEA8-4E18-A7E2-6AE66175B9AD}" destId="{953569A0-AA07-499C-86AE-FA5FBBCA1378}" srcOrd="3" destOrd="0" presId="urn:microsoft.com/office/officeart/2009/3/layout/HorizontalOrganizationChart"/>
    <dgm:cxn modelId="{6DAC246B-E36E-40F9-BFFE-AD1AD9BB3840}" type="presParOf" srcId="{953569A0-AA07-499C-86AE-FA5FBBCA1378}" destId="{C8DD317B-57ED-4DAE-A4E2-C1991692C8B9}" srcOrd="0" destOrd="0" presId="urn:microsoft.com/office/officeart/2009/3/layout/HorizontalOrganizationChart"/>
    <dgm:cxn modelId="{739C3AA8-FF17-4706-96E2-2FF5F26D151A}" type="presParOf" srcId="{C8DD317B-57ED-4DAE-A4E2-C1991692C8B9}" destId="{64E5C6EF-7085-4FE5-ACB7-B9CDB533D423}" srcOrd="0" destOrd="0" presId="urn:microsoft.com/office/officeart/2009/3/layout/HorizontalOrganizationChart"/>
    <dgm:cxn modelId="{FA680B3C-39D6-402D-A1C9-F596FF11CFB1}" type="presParOf" srcId="{C8DD317B-57ED-4DAE-A4E2-C1991692C8B9}" destId="{034982AD-ECE7-4261-BD25-09555797798D}" srcOrd="1" destOrd="0" presId="urn:microsoft.com/office/officeart/2009/3/layout/HorizontalOrganizationChart"/>
    <dgm:cxn modelId="{E4D4017D-351F-4D2F-B78E-AAABB2A451EE}" type="presParOf" srcId="{953569A0-AA07-499C-86AE-FA5FBBCA1378}" destId="{6D1717CD-484B-4C79-9D16-3F94CF4A05B8}" srcOrd="1" destOrd="0" presId="urn:microsoft.com/office/officeart/2009/3/layout/HorizontalOrganizationChart"/>
    <dgm:cxn modelId="{33CC87F6-0F16-4B45-8195-90A17338A435}" type="presParOf" srcId="{6D1717CD-484B-4C79-9D16-3F94CF4A05B8}" destId="{B43AF6B8-95C5-43F1-8E76-023B58C45790}" srcOrd="0" destOrd="0" presId="urn:microsoft.com/office/officeart/2009/3/layout/HorizontalOrganizationChart"/>
    <dgm:cxn modelId="{F4979DBD-5EA8-4999-80D9-EEF4D7D27BB5}" type="presParOf" srcId="{6D1717CD-484B-4C79-9D16-3F94CF4A05B8}" destId="{B6F3A96C-DE52-45C6-AC7F-296A4CC301F4}" srcOrd="1" destOrd="0" presId="urn:microsoft.com/office/officeart/2009/3/layout/HorizontalOrganizationChart"/>
    <dgm:cxn modelId="{6D882C31-BC9C-458F-9945-9CDEA42A32B0}" type="presParOf" srcId="{B6F3A96C-DE52-45C6-AC7F-296A4CC301F4}" destId="{3F23C237-CF3A-42B1-85E6-6D07F6FD473A}" srcOrd="0" destOrd="0" presId="urn:microsoft.com/office/officeart/2009/3/layout/HorizontalOrganizationChart"/>
    <dgm:cxn modelId="{85B812FC-7550-46E9-A342-D744D02F3F99}" type="presParOf" srcId="{3F23C237-CF3A-42B1-85E6-6D07F6FD473A}" destId="{220C4EC6-5780-4094-BCFC-5D88FA3A1AA4}" srcOrd="0" destOrd="0" presId="urn:microsoft.com/office/officeart/2009/3/layout/HorizontalOrganizationChart"/>
    <dgm:cxn modelId="{4BD8C187-600E-4FFB-AEBC-A215B4A57C6D}" type="presParOf" srcId="{3F23C237-CF3A-42B1-85E6-6D07F6FD473A}" destId="{99F891E2-AD3D-4DEF-9F4B-A1486C46671F}" srcOrd="1" destOrd="0" presId="urn:microsoft.com/office/officeart/2009/3/layout/HorizontalOrganizationChart"/>
    <dgm:cxn modelId="{D87DD79B-FEBE-411A-A24A-49FD11E0CFF9}" type="presParOf" srcId="{B6F3A96C-DE52-45C6-AC7F-296A4CC301F4}" destId="{A47C28AE-FACE-4F2E-9A2D-526E7D5C7EE0}" srcOrd="1" destOrd="0" presId="urn:microsoft.com/office/officeart/2009/3/layout/HorizontalOrganizationChart"/>
    <dgm:cxn modelId="{471F8B48-9016-4119-BE5A-D7DA9D19B08C}" type="presParOf" srcId="{B6F3A96C-DE52-45C6-AC7F-296A4CC301F4}" destId="{4971C58E-7B1D-4C86-9BFC-1FA7856DDC3A}" srcOrd="2" destOrd="0" presId="urn:microsoft.com/office/officeart/2009/3/layout/HorizontalOrganizationChart"/>
    <dgm:cxn modelId="{ECE1AB88-923A-4ECB-8FD4-0584B32AA82F}" type="presParOf" srcId="{6D1717CD-484B-4C79-9D16-3F94CF4A05B8}" destId="{6212A6BA-D720-4FAB-A80E-A9D78504384A}" srcOrd="2" destOrd="0" presId="urn:microsoft.com/office/officeart/2009/3/layout/HorizontalOrganizationChart"/>
    <dgm:cxn modelId="{779C9913-B9DB-4CD6-98BB-68E24F03886D}" type="presParOf" srcId="{6D1717CD-484B-4C79-9D16-3F94CF4A05B8}" destId="{FBDF589C-1721-48EC-9C4C-62DE50CF0080}" srcOrd="3" destOrd="0" presId="urn:microsoft.com/office/officeart/2009/3/layout/HorizontalOrganizationChart"/>
    <dgm:cxn modelId="{169AE24F-E2AD-4ACC-8082-5D2EBC703D26}" type="presParOf" srcId="{FBDF589C-1721-48EC-9C4C-62DE50CF0080}" destId="{F327384D-076F-42C5-ACBC-6F8C886C7441}" srcOrd="0" destOrd="0" presId="urn:microsoft.com/office/officeart/2009/3/layout/HorizontalOrganizationChart"/>
    <dgm:cxn modelId="{F1E2581D-3CB1-47B2-A200-D047336729A9}" type="presParOf" srcId="{F327384D-076F-42C5-ACBC-6F8C886C7441}" destId="{0C87D751-67B4-42D4-B47F-FEA4FF598AE6}" srcOrd="0" destOrd="0" presId="urn:microsoft.com/office/officeart/2009/3/layout/HorizontalOrganizationChart"/>
    <dgm:cxn modelId="{992A9395-8FCF-47CD-B828-5CF1AD211ED7}" type="presParOf" srcId="{F327384D-076F-42C5-ACBC-6F8C886C7441}" destId="{C233F9D7-5A4E-428F-B412-5BA64575FEAF}" srcOrd="1" destOrd="0" presId="urn:microsoft.com/office/officeart/2009/3/layout/HorizontalOrganizationChart"/>
    <dgm:cxn modelId="{1918C449-0BC5-4149-98C4-4216C0896BE3}" type="presParOf" srcId="{FBDF589C-1721-48EC-9C4C-62DE50CF0080}" destId="{37A7ACF3-2DB9-49E0-99FA-B1FD45EACD8D}" srcOrd="1" destOrd="0" presId="urn:microsoft.com/office/officeart/2009/3/layout/HorizontalOrganizationChart"/>
    <dgm:cxn modelId="{BE93CC15-014D-43A1-AF30-BD7B8D4DFBB4}" type="presParOf" srcId="{FBDF589C-1721-48EC-9C4C-62DE50CF0080}" destId="{6E5A3681-98F6-45A3-A8BB-63C7FDB2C863}" srcOrd="2" destOrd="0" presId="urn:microsoft.com/office/officeart/2009/3/layout/HorizontalOrganizationChart"/>
    <dgm:cxn modelId="{8307ADB6-316F-4630-B3A3-C6896F8E0ADD}" type="presParOf" srcId="{6D1717CD-484B-4C79-9D16-3F94CF4A05B8}" destId="{64FA289A-EC2C-422E-A17E-92C9DB632522}" srcOrd="4" destOrd="0" presId="urn:microsoft.com/office/officeart/2009/3/layout/HorizontalOrganizationChart"/>
    <dgm:cxn modelId="{EE5A4EA2-F9A0-4368-B1EB-5283D30D4D80}" type="presParOf" srcId="{6D1717CD-484B-4C79-9D16-3F94CF4A05B8}" destId="{B1365934-9540-4A9B-8939-B9EA68E2DF42}" srcOrd="5" destOrd="0" presId="urn:microsoft.com/office/officeart/2009/3/layout/HorizontalOrganizationChart"/>
    <dgm:cxn modelId="{B30E0549-B6D7-4846-AF03-CB725E7B18AA}" type="presParOf" srcId="{B1365934-9540-4A9B-8939-B9EA68E2DF42}" destId="{E419CC5E-958E-4F97-BC95-28E2E0E755B4}" srcOrd="0" destOrd="0" presId="urn:microsoft.com/office/officeart/2009/3/layout/HorizontalOrganizationChart"/>
    <dgm:cxn modelId="{9446706B-F9EC-47FA-A06B-461D5AAD2C9F}" type="presParOf" srcId="{E419CC5E-958E-4F97-BC95-28E2E0E755B4}" destId="{9CF66991-EB13-440E-8656-3DFFBD6D215F}" srcOrd="0" destOrd="0" presId="urn:microsoft.com/office/officeart/2009/3/layout/HorizontalOrganizationChart"/>
    <dgm:cxn modelId="{B3D9882B-D508-40BD-A4A1-86DD2150EBBC}" type="presParOf" srcId="{E419CC5E-958E-4F97-BC95-28E2E0E755B4}" destId="{77183A44-A8DF-410B-B087-87F547457778}" srcOrd="1" destOrd="0" presId="urn:microsoft.com/office/officeart/2009/3/layout/HorizontalOrganizationChart"/>
    <dgm:cxn modelId="{4D5663B5-58E9-48CF-9B18-0E6C1CEFBE78}" type="presParOf" srcId="{B1365934-9540-4A9B-8939-B9EA68E2DF42}" destId="{41E4738A-9D86-4B90-837E-14BAE1350CF6}" srcOrd="1" destOrd="0" presId="urn:microsoft.com/office/officeart/2009/3/layout/HorizontalOrganizationChart"/>
    <dgm:cxn modelId="{9053A7BB-EACE-4047-8AEE-69370CDAEBC7}" type="presParOf" srcId="{B1365934-9540-4A9B-8939-B9EA68E2DF42}" destId="{E86CF23A-6395-44EA-8724-8965AA5AE298}" srcOrd="2" destOrd="0" presId="urn:microsoft.com/office/officeart/2009/3/layout/HorizontalOrganizationChart"/>
    <dgm:cxn modelId="{CE400B3F-CE5A-483F-97FA-B36024693F83}" type="presParOf" srcId="{953569A0-AA07-499C-86AE-FA5FBBCA1378}" destId="{2FD8E314-46EE-4A80-8AC7-79F65269242A}" srcOrd="2" destOrd="0" presId="urn:microsoft.com/office/officeart/2009/3/layout/HorizontalOrganizationChart"/>
    <dgm:cxn modelId="{F9AB4010-6BCB-4887-8A81-8D9BA6E745BD}" type="presParOf" srcId="{2FD8E314-46EE-4A80-8AC7-79F65269242A}" destId="{96163388-196A-4140-83DA-287AE2E12F6B}" srcOrd="0" destOrd="0" presId="urn:microsoft.com/office/officeart/2009/3/layout/HorizontalOrganizationChart"/>
    <dgm:cxn modelId="{F6DDA242-AADD-4850-98C0-6C149CEA1105}" type="presParOf" srcId="{2FD8E314-46EE-4A80-8AC7-79F65269242A}" destId="{C6F42D6A-4BCC-46EB-A1D6-A0BE009B4443}" srcOrd="1" destOrd="0" presId="urn:microsoft.com/office/officeart/2009/3/layout/HorizontalOrganizationChart"/>
    <dgm:cxn modelId="{80319C67-CFD3-4C02-B310-4EC9DF595686}" type="presParOf" srcId="{C6F42D6A-4BCC-46EB-A1D6-A0BE009B4443}" destId="{60F9812B-646B-466C-8AA1-7A0C435E70EC}" srcOrd="0" destOrd="0" presId="urn:microsoft.com/office/officeart/2009/3/layout/HorizontalOrganizationChart"/>
    <dgm:cxn modelId="{DD1DBB25-D461-4C0D-BDF9-294DEC7DB777}" type="presParOf" srcId="{60F9812B-646B-466C-8AA1-7A0C435E70EC}" destId="{9916AD3B-E621-4575-A224-F728CE125043}" srcOrd="0" destOrd="0" presId="urn:microsoft.com/office/officeart/2009/3/layout/HorizontalOrganizationChart"/>
    <dgm:cxn modelId="{9826EE9F-A72E-4D8B-94FE-7A4077C3F17D}" type="presParOf" srcId="{60F9812B-646B-466C-8AA1-7A0C435E70EC}" destId="{CD6C34DF-4588-4C02-ADB2-58A529B1D896}" srcOrd="1" destOrd="0" presId="urn:microsoft.com/office/officeart/2009/3/layout/HorizontalOrganizationChart"/>
    <dgm:cxn modelId="{D7112E5E-AC42-4A84-8B24-294C11AD6CA9}" type="presParOf" srcId="{C6F42D6A-4BCC-46EB-A1D6-A0BE009B4443}" destId="{1231E77D-377A-48E7-9CCC-F728F32D9069}" srcOrd="1" destOrd="0" presId="urn:microsoft.com/office/officeart/2009/3/layout/HorizontalOrganizationChart"/>
    <dgm:cxn modelId="{4F0005B5-67FB-4E2A-BCE1-91F1E9F4293F}" type="presParOf" srcId="{C6F42D6A-4BCC-46EB-A1D6-A0BE009B4443}" destId="{6252856A-C06E-4DC6-A7CF-D8C008FA5868}" srcOrd="2" destOrd="0" presId="urn:microsoft.com/office/officeart/2009/3/layout/HorizontalOrganizationChart"/>
    <dgm:cxn modelId="{ACA5FD2B-A1DD-4B1B-A8CF-9AEE560AEFC0}" type="presParOf" srcId="{AB072BAF-CEA8-4E18-A7E2-6AE66175B9AD}" destId="{269A680D-971D-4C5D-8456-D0EFAB898F5D}" srcOrd="4" destOrd="0" presId="urn:microsoft.com/office/officeart/2009/3/layout/HorizontalOrganizationChart"/>
    <dgm:cxn modelId="{2967FDCB-85F6-4F33-9D12-88825FDD3AD5}" type="presParOf" srcId="{AB072BAF-CEA8-4E18-A7E2-6AE66175B9AD}" destId="{790F181B-41EF-4B4A-9725-1EC314AFBA27}" srcOrd="5" destOrd="0" presId="urn:microsoft.com/office/officeart/2009/3/layout/HorizontalOrganizationChart"/>
    <dgm:cxn modelId="{2A555F2D-FA5B-4C54-883D-3EE19088195F}" type="presParOf" srcId="{790F181B-41EF-4B4A-9725-1EC314AFBA27}" destId="{2DE5FFDE-360C-42F5-95BC-59DF820CE72E}" srcOrd="0" destOrd="0" presId="urn:microsoft.com/office/officeart/2009/3/layout/HorizontalOrganizationChart"/>
    <dgm:cxn modelId="{67F9BF26-361A-4DD4-A0F3-8C3850264920}" type="presParOf" srcId="{2DE5FFDE-360C-42F5-95BC-59DF820CE72E}" destId="{732D6C88-78A9-47ED-AE6C-0C53BEED52FB}" srcOrd="0" destOrd="0" presId="urn:microsoft.com/office/officeart/2009/3/layout/HorizontalOrganizationChart"/>
    <dgm:cxn modelId="{20B57B90-97E4-42EC-87FB-33BC5C94F2C6}" type="presParOf" srcId="{2DE5FFDE-360C-42F5-95BC-59DF820CE72E}" destId="{19DC9137-EB9E-4238-A0E6-E1F474CABDB9}" srcOrd="1" destOrd="0" presId="urn:microsoft.com/office/officeart/2009/3/layout/HorizontalOrganizationChart"/>
    <dgm:cxn modelId="{18760298-5EA0-424C-BD0F-C9631ACAB16C}" type="presParOf" srcId="{790F181B-41EF-4B4A-9725-1EC314AFBA27}" destId="{CFD7C0B7-B0CA-4127-98F6-CC45345BF424}" srcOrd="1" destOrd="0" presId="urn:microsoft.com/office/officeart/2009/3/layout/HorizontalOrganizationChart"/>
    <dgm:cxn modelId="{5C8A12DF-CB04-4257-A472-75FCFB672DAE}" type="presParOf" srcId="{790F181B-41EF-4B4A-9725-1EC314AFBA27}" destId="{F0685A03-7512-4EC4-9AFE-52682B538534}" srcOrd="2" destOrd="0" presId="urn:microsoft.com/office/officeart/2009/3/layout/HorizontalOrganizationChart"/>
    <dgm:cxn modelId="{ECE86326-4469-4258-93B7-B8B966C0661F}" type="presParOf" srcId="{86BF0304-B4CC-46AD-9D6B-ADB442C29677}" destId="{549E544C-6190-4721-BE14-5AF88783B761}" srcOrd="2" destOrd="0" presId="urn:microsoft.com/office/officeart/2009/3/layout/HorizontalOrganizationChar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4406B3B-AF2E-41E0-8397-22BB17B99B34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427EE8C-06AE-444E-A0AD-4EBBAF52D310}">
      <dgm:prSet custT="1"/>
      <dgm:spPr>
        <a:solidFill>
          <a:srgbClr val="F1E7C1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8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درباره ما</a:t>
          </a:r>
          <a:endParaRPr lang="en-US" sz="28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gm:t>
    </dgm:pt>
    <dgm:pt modelId="{8D50E5FF-FCFB-4438-8183-0911DBD75A76}" type="parTrans" cxnId="{FA52E242-8545-4F27-852B-1A550C2FAD0C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A0DE5AB9-A20B-4755-B8AC-76D25F0A0D12}" type="sibTrans" cxnId="{FA52E242-8545-4F27-852B-1A550C2FAD0C}">
      <dgm:prSet/>
      <dgm:spPr/>
      <dgm:t>
        <a:bodyPr/>
        <a:lstStyle/>
        <a:p>
          <a:endParaRPr lang="en-US"/>
        </a:p>
      </dgm:t>
    </dgm:pt>
    <dgm:pt modelId="{76228612-C01B-4043-92DF-B66410FB407A}">
      <dgm:prSet custT="1"/>
      <dgm:spPr>
        <a:solidFill>
          <a:srgbClr val="849A88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نشانی شعب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EDB7940D-E2AF-4F28-8F63-14776DE6EF9D}" type="parTrans" cxnId="{A002E9E2-4CC0-4BC3-99A1-87B5F4A21A1E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</dgm:spPr>
      <dgm:t>
        <a:bodyPr/>
        <a:lstStyle/>
        <a:p>
          <a:endParaRPr lang="en-US"/>
        </a:p>
      </dgm:t>
    </dgm:pt>
    <dgm:pt modelId="{C62D0FDE-CCC1-4CD4-95DA-ECDE22708D2C}" type="sibTrans" cxnId="{A002E9E2-4CC0-4BC3-99A1-87B5F4A21A1E}">
      <dgm:prSet/>
      <dgm:spPr/>
      <dgm:t>
        <a:bodyPr/>
        <a:lstStyle/>
        <a:p>
          <a:endParaRPr lang="en-US"/>
        </a:p>
      </dgm:t>
    </dgm:pt>
    <dgm:pt modelId="{BC1EB4A1-23D7-4FA8-AA72-890476E597A2}">
      <dgm:prSet custT="1"/>
      <dgm:spPr>
        <a:solidFill>
          <a:srgbClr val="849A88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راه های اتباطی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90BCA1D5-3D1C-4E94-BF8D-09AEFAE4A687}" type="sibTrans" cxnId="{453E8A82-3254-4269-98CE-E83148CF3CA7}">
      <dgm:prSet/>
      <dgm:spPr/>
      <dgm:t>
        <a:bodyPr/>
        <a:lstStyle/>
        <a:p>
          <a:endParaRPr lang="en-US"/>
        </a:p>
      </dgm:t>
    </dgm:pt>
    <dgm:pt modelId="{3E395D2B-C851-485B-86FB-DB7EBE446BE0}" type="parTrans" cxnId="{453E8A82-3254-4269-98CE-E83148CF3CA7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</dgm:spPr>
      <dgm:t>
        <a:bodyPr/>
        <a:lstStyle/>
        <a:p>
          <a:endParaRPr lang="en-US"/>
        </a:p>
      </dgm:t>
    </dgm:pt>
    <dgm:pt modelId="{AE45EFED-A5A9-4081-900B-8AD4E48A4808}" type="asst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نزدیک ترین شعبه به شما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BEAE5AD7-2910-4A0C-B606-CD0C910711F0}" type="parTrans" cxnId="{E4764DEC-5592-4976-A353-2B9B1C30DB99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7B0B9ECE-22F2-4053-B445-406F229BAFDE}" type="sibTrans" cxnId="{E4764DEC-5592-4976-A353-2B9B1C30DB99}">
      <dgm:prSet/>
      <dgm:spPr/>
      <dgm:t>
        <a:bodyPr/>
        <a:lstStyle/>
        <a:p>
          <a:endParaRPr lang="en-US"/>
        </a:p>
      </dgm:t>
    </dgm:pt>
    <dgm:pt modelId="{2749A6BD-019F-445F-BD3E-34C709476E0D}" type="asst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امکان مسیر یابی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B1600BBB-3B1D-43CF-A2AD-CBE9D617A20B}" type="parTrans" cxnId="{F6E6F1F4-AAED-4A19-9A0F-4AB03FA9DC53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3F09BED4-0A71-40D6-A662-87BD5FB59C65}" type="sibTrans" cxnId="{F6E6F1F4-AAED-4A19-9A0F-4AB03FA9DC53}">
      <dgm:prSet/>
      <dgm:spPr/>
      <dgm:t>
        <a:bodyPr/>
        <a:lstStyle/>
        <a:p>
          <a:endParaRPr lang="en-US"/>
        </a:p>
      </dgm:t>
    </dgm:pt>
    <dgm:pt modelId="{D689A585-257A-41EF-B4BE-A4C4492EECDA}" type="asst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اطلاعات تماس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22455444-2C4F-4941-B046-2402A0411AF2}" type="parTrans" cxnId="{27682002-E628-4DE8-ABCA-7AAE0E9082C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6E17EF58-6F31-4C38-BDCE-D261DE23EEFE}" type="sibTrans" cxnId="{27682002-E628-4DE8-ABCA-7AAE0E9082C5}">
      <dgm:prSet/>
      <dgm:spPr/>
      <dgm:t>
        <a:bodyPr/>
        <a:lstStyle/>
        <a:p>
          <a:endParaRPr lang="en-US"/>
        </a:p>
      </dgm:t>
    </dgm:pt>
    <dgm:pt modelId="{FED30C33-9DF4-4E9D-8A68-E4C210A7EC9F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نشانی محل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AF8D2897-482C-4807-A0BD-41D43EF98F3D}" type="parTrans" cxnId="{117F6533-08A2-4F5C-8214-27EEE35DE514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A13D55FE-9897-40CA-8A4A-A24C6D336732}" type="sibTrans" cxnId="{117F6533-08A2-4F5C-8214-27EEE35DE514}">
      <dgm:prSet/>
      <dgm:spPr/>
      <dgm:t>
        <a:bodyPr/>
        <a:lstStyle/>
        <a:p>
          <a:endParaRPr lang="en-US"/>
        </a:p>
      </dgm:t>
    </dgm:pt>
    <dgm:pt modelId="{B3C607FB-5BE5-4DA8-9E97-2C5379A40868}" type="asst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تلفن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375CA204-5811-4744-92D0-B8DA8C849CFE}" type="parTrans" cxnId="{C64EB352-C928-4C9C-81C0-BF5FF9350C96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D5BD9AF0-08C0-4C56-8A38-37488468CFC3}" type="sibTrans" cxnId="{C64EB352-C928-4C9C-81C0-BF5FF9350C96}">
      <dgm:prSet/>
      <dgm:spPr/>
      <dgm:t>
        <a:bodyPr/>
        <a:lstStyle/>
        <a:p>
          <a:endParaRPr lang="en-US"/>
        </a:p>
      </dgm:t>
    </dgm:pt>
    <dgm:pt modelId="{91C287C0-A919-4B9C-927C-B7325CF8660B}" type="asst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ایمیل و...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2CB483F8-36E3-4313-A907-E48E31B155B2}" type="parTrans" cxnId="{85CFAC44-7459-42B6-A599-E68C672F059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4CFC1263-8CBB-44F6-B369-EED81D7DBF6F}" type="sibTrans" cxnId="{85CFAC44-7459-42B6-A599-E68C672F0595}">
      <dgm:prSet/>
      <dgm:spPr/>
      <dgm:t>
        <a:bodyPr/>
        <a:lstStyle/>
        <a:p>
          <a:endParaRPr lang="en-US"/>
        </a:p>
      </dgm:t>
    </dgm:pt>
    <dgm:pt modelId="{9C0285C0-519C-42FE-ABC3-C879B8E3E361}" type="pres">
      <dgm:prSet presAssocID="{C4406B3B-AF2E-41E0-8397-22BB17B99B34}" presName="hierChild1" presStyleCnt="0">
        <dgm:presLayoutVars>
          <dgm:orgChart val="1"/>
          <dgm:chPref val="1"/>
          <dgm:dir val="rev"/>
          <dgm:animOne val="branch"/>
          <dgm:animLvl val="lvl"/>
          <dgm:resizeHandles/>
        </dgm:presLayoutVars>
      </dgm:prSet>
      <dgm:spPr/>
    </dgm:pt>
    <dgm:pt modelId="{86BF0304-B4CC-46AD-9D6B-ADB442C29677}" type="pres">
      <dgm:prSet presAssocID="{A427EE8C-06AE-444E-A0AD-4EBBAF52D310}" presName="hierRoot1" presStyleCnt="0">
        <dgm:presLayoutVars>
          <dgm:hierBranch val="init"/>
        </dgm:presLayoutVars>
      </dgm:prSet>
      <dgm:spPr/>
    </dgm:pt>
    <dgm:pt modelId="{FE0D7130-302F-4518-9C18-EA66B3B8DD18}" type="pres">
      <dgm:prSet presAssocID="{A427EE8C-06AE-444E-A0AD-4EBBAF52D310}" presName="rootComposite1" presStyleCnt="0"/>
      <dgm:spPr/>
    </dgm:pt>
    <dgm:pt modelId="{27E27548-9FB2-480A-8B92-BEBA6835C823}" type="pres">
      <dgm:prSet presAssocID="{A427EE8C-06AE-444E-A0AD-4EBBAF52D310}" presName="rootText1" presStyleLbl="node0" presStyleIdx="0" presStyleCnt="1" custScaleX="88180" custScaleY="103018" custLinFactY="-100000" custLinFactNeighborX="-6406" custLinFactNeighborY="-154641">
        <dgm:presLayoutVars>
          <dgm:chPref val="3"/>
        </dgm:presLayoutVars>
      </dgm:prSet>
      <dgm:spPr>
        <a:prstGeom prst="roundRect">
          <a:avLst/>
        </a:prstGeom>
      </dgm:spPr>
    </dgm:pt>
    <dgm:pt modelId="{C35D9823-1D4B-4AFC-A42C-0A8DC257F12E}" type="pres">
      <dgm:prSet presAssocID="{A427EE8C-06AE-444E-A0AD-4EBBAF52D310}" presName="rootConnector1" presStyleLbl="node1" presStyleIdx="0" presStyleCnt="0"/>
      <dgm:spPr/>
    </dgm:pt>
    <dgm:pt modelId="{AB072BAF-CEA8-4E18-A7E2-6AE66175B9AD}" type="pres">
      <dgm:prSet presAssocID="{A427EE8C-06AE-444E-A0AD-4EBBAF52D310}" presName="hierChild2" presStyleCnt="0"/>
      <dgm:spPr/>
    </dgm:pt>
    <dgm:pt modelId="{A4856569-2C4E-4A2E-8E8A-81091F8A081D}" type="pres">
      <dgm:prSet presAssocID="{EDB7940D-E2AF-4F28-8F63-14776DE6EF9D}" presName="Name66" presStyleLbl="parChTrans1D2" presStyleIdx="0" presStyleCnt="2"/>
      <dgm:spPr/>
    </dgm:pt>
    <dgm:pt modelId="{953569A0-AA07-499C-86AE-FA5FBBCA1378}" type="pres">
      <dgm:prSet presAssocID="{76228612-C01B-4043-92DF-B66410FB407A}" presName="hierRoot2" presStyleCnt="0">
        <dgm:presLayoutVars>
          <dgm:hierBranch val="init"/>
        </dgm:presLayoutVars>
      </dgm:prSet>
      <dgm:spPr/>
    </dgm:pt>
    <dgm:pt modelId="{C8DD317B-57ED-4DAE-A4E2-C1991692C8B9}" type="pres">
      <dgm:prSet presAssocID="{76228612-C01B-4043-92DF-B66410FB407A}" presName="rootComposite" presStyleCnt="0"/>
      <dgm:spPr/>
    </dgm:pt>
    <dgm:pt modelId="{64E5C6EF-7085-4FE5-ACB7-B9CDB533D423}" type="pres">
      <dgm:prSet presAssocID="{76228612-C01B-4043-92DF-B66410FB407A}" presName="rootText" presStyleLbl="node2" presStyleIdx="0" presStyleCnt="2" custScaleX="105684" custScaleY="98911" custLinFactY="-83384" custLinFactNeighborX="-35170" custLinFactNeighborY="-100000">
        <dgm:presLayoutVars>
          <dgm:chPref val="3"/>
        </dgm:presLayoutVars>
      </dgm:prSet>
      <dgm:spPr>
        <a:prstGeom prst="roundRect">
          <a:avLst/>
        </a:prstGeom>
      </dgm:spPr>
    </dgm:pt>
    <dgm:pt modelId="{034982AD-ECE7-4261-BD25-09555797798D}" type="pres">
      <dgm:prSet presAssocID="{76228612-C01B-4043-92DF-B66410FB407A}" presName="rootConnector" presStyleLbl="node2" presStyleIdx="0" presStyleCnt="2"/>
      <dgm:spPr/>
    </dgm:pt>
    <dgm:pt modelId="{6D1717CD-484B-4C79-9D16-3F94CF4A05B8}" type="pres">
      <dgm:prSet presAssocID="{76228612-C01B-4043-92DF-B66410FB407A}" presName="hierChild4" presStyleCnt="0"/>
      <dgm:spPr/>
    </dgm:pt>
    <dgm:pt modelId="{2FD8E314-46EE-4A80-8AC7-79F65269242A}" type="pres">
      <dgm:prSet presAssocID="{76228612-C01B-4043-92DF-B66410FB407A}" presName="hierChild5" presStyleCnt="0"/>
      <dgm:spPr/>
    </dgm:pt>
    <dgm:pt modelId="{33C37D6E-C938-427A-AFB4-EE80E30DE1D7}" type="pres">
      <dgm:prSet presAssocID="{BEAE5AD7-2910-4A0C-B606-CD0C910711F0}" presName="Name115" presStyleLbl="parChTrans1D3" presStyleIdx="0" presStyleCnt="5"/>
      <dgm:spPr/>
    </dgm:pt>
    <dgm:pt modelId="{A721171A-7607-4613-A85C-34762886631C}" type="pres">
      <dgm:prSet presAssocID="{AE45EFED-A5A9-4081-900B-8AD4E48A4808}" presName="hierRoot3" presStyleCnt="0">
        <dgm:presLayoutVars>
          <dgm:hierBranch val="init"/>
        </dgm:presLayoutVars>
      </dgm:prSet>
      <dgm:spPr/>
    </dgm:pt>
    <dgm:pt modelId="{D2CB8A2B-C7BE-4DC2-99A7-1A91E293D6CF}" type="pres">
      <dgm:prSet presAssocID="{AE45EFED-A5A9-4081-900B-8AD4E48A4808}" presName="rootComposite3" presStyleCnt="0"/>
      <dgm:spPr/>
    </dgm:pt>
    <dgm:pt modelId="{095F0ABA-2902-4F65-B559-F0899552C6B9}" type="pres">
      <dgm:prSet presAssocID="{AE45EFED-A5A9-4081-900B-8AD4E48A4808}" presName="rootText3" presStyleLbl="asst2" presStyleIdx="0" presStyleCnt="5" custScaleX="185373" custLinFactY="-100000" custLinFactNeighborX="-23774" custLinFactNeighborY="-160757">
        <dgm:presLayoutVars>
          <dgm:chPref val="3"/>
        </dgm:presLayoutVars>
      </dgm:prSet>
      <dgm:spPr>
        <a:prstGeom prst="roundRect">
          <a:avLst/>
        </a:prstGeom>
      </dgm:spPr>
    </dgm:pt>
    <dgm:pt modelId="{83200164-DC89-4F22-A6D8-C89ECC30A1AD}" type="pres">
      <dgm:prSet presAssocID="{AE45EFED-A5A9-4081-900B-8AD4E48A4808}" presName="rootConnector3" presStyleLbl="asst2" presStyleIdx="0" presStyleCnt="5"/>
      <dgm:spPr/>
    </dgm:pt>
    <dgm:pt modelId="{67EB6C8F-1CA8-4884-BC1D-B6AC3CB805A4}" type="pres">
      <dgm:prSet presAssocID="{AE45EFED-A5A9-4081-900B-8AD4E48A4808}" presName="hierChild6" presStyleCnt="0"/>
      <dgm:spPr/>
    </dgm:pt>
    <dgm:pt modelId="{AE4B083E-285F-4567-A11C-F2EBF6ED9138}" type="pres">
      <dgm:prSet presAssocID="{AE45EFED-A5A9-4081-900B-8AD4E48A4808}" presName="hierChild7" presStyleCnt="0"/>
      <dgm:spPr/>
    </dgm:pt>
    <dgm:pt modelId="{398DA1DF-5AE8-415E-9A49-E2EB79297CDB}" type="pres">
      <dgm:prSet presAssocID="{B1600BBB-3B1D-43CF-A2AD-CBE9D617A20B}" presName="Name115" presStyleLbl="parChTrans1D3" presStyleIdx="1" presStyleCnt="5"/>
      <dgm:spPr/>
    </dgm:pt>
    <dgm:pt modelId="{406AC1AE-896A-457B-98A1-D847BCACE09F}" type="pres">
      <dgm:prSet presAssocID="{2749A6BD-019F-445F-BD3E-34C709476E0D}" presName="hierRoot3" presStyleCnt="0">
        <dgm:presLayoutVars>
          <dgm:hierBranch val="init"/>
        </dgm:presLayoutVars>
      </dgm:prSet>
      <dgm:spPr/>
    </dgm:pt>
    <dgm:pt modelId="{395B1CDD-CD9A-4749-9BAC-F62EC3E5739A}" type="pres">
      <dgm:prSet presAssocID="{2749A6BD-019F-445F-BD3E-34C709476E0D}" presName="rootComposite3" presStyleCnt="0"/>
      <dgm:spPr/>
    </dgm:pt>
    <dgm:pt modelId="{07DFD0FF-819A-41E6-A14E-38FA46F3E7A9}" type="pres">
      <dgm:prSet presAssocID="{2749A6BD-019F-445F-BD3E-34C709476E0D}" presName="rootText3" presStyleLbl="asst2" presStyleIdx="1" presStyleCnt="5" custScaleX="144191" custLinFactX="-100000" custLinFactY="-62809" custLinFactNeighborX="-107248" custLinFactNeighborY="-100000">
        <dgm:presLayoutVars>
          <dgm:chPref val="3"/>
        </dgm:presLayoutVars>
      </dgm:prSet>
      <dgm:spPr>
        <a:prstGeom prst="roundRect">
          <a:avLst/>
        </a:prstGeom>
      </dgm:spPr>
    </dgm:pt>
    <dgm:pt modelId="{9FD35E00-26C6-4DD0-832C-12E3F5FBCCE3}" type="pres">
      <dgm:prSet presAssocID="{2749A6BD-019F-445F-BD3E-34C709476E0D}" presName="rootConnector3" presStyleLbl="asst2" presStyleIdx="1" presStyleCnt="5"/>
      <dgm:spPr/>
    </dgm:pt>
    <dgm:pt modelId="{D4CF9805-78D6-49AF-BC5A-6BA954B9C066}" type="pres">
      <dgm:prSet presAssocID="{2749A6BD-019F-445F-BD3E-34C709476E0D}" presName="hierChild6" presStyleCnt="0"/>
      <dgm:spPr/>
    </dgm:pt>
    <dgm:pt modelId="{2052DF60-2752-4CD4-AAC9-FF94B83A1FC2}" type="pres">
      <dgm:prSet presAssocID="{2749A6BD-019F-445F-BD3E-34C709476E0D}" presName="hierChild7" presStyleCnt="0"/>
      <dgm:spPr/>
    </dgm:pt>
    <dgm:pt modelId="{32F12856-C7BF-4AA4-85A6-22BD1D6289CC}" type="pres">
      <dgm:prSet presAssocID="{22455444-2C4F-4941-B046-2402A0411AF2}" presName="Name115" presStyleLbl="parChTrans1D3" presStyleIdx="2" presStyleCnt="5"/>
      <dgm:spPr/>
    </dgm:pt>
    <dgm:pt modelId="{565B9D14-3226-41E3-A709-9263BDF0AFCA}" type="pres">
      <dgm:prSet presAssocID="{D689A585-257A-41EF-B4BE-A4C4492EECDA}" presName="hierRoot3" presStyleCnt="0">
        <dgm:presLayoutVars>
          <dgm:hierBranch val="init"/>
        </dgm:presLayoutVars>
      </dgm:prSet>
      <dgm:spPr/>
    </dgm:pt>
    <dgm:pt modelId="{F06F38B6-6FA2-470F-9355-04765767A684}" type="pres">
      <dgm:prSet presAssocID="{D689A585-257A-41EF-B4BE-A4C4492EECDA}" presName="rootComposite3" presStyleCnt="0"/>
      <dgm:spPr/>
    </dgm:pt>
    <dgm:pt modelId="{A497290F-5DBD-45C1-9DF1-7E74B9047991}" type="pres">
      <dgm:prSet presAssocID="{D689A585-257A-41EF-B4BE-A4C4492EECDA}" presName="rootText3" presStyleLbl="asst2" presStyleIdx="2" presStyleCnt="5" custLinFactX="61215" custLinFactNeighborX="100000" custLinFactNeighborY="-5501">
        <dgm:presLayoutVars>
          <dgm:chPref val="3"/>
        </dgm:presLayoutVars>
      </dgm:prSet>
      <dgm:spPr>
        <a:prstGeom prst="roundRect">
          <a:avLst/>
        </a:prstGeom>
      </dgm:spPr>
    </dgm:pt>
    <dgm:pt modelId="{B5264EE8-FCD5-4BB1-A87D-EFAECCA60F58}" type="pres">
      <dgm:prSet presAssocID="{D689A585-257A-41EF-B4BE-A4C4492EECDA}" presName="rootConnector3" presStyleLbl="asst2" presStyleIdx="2" presStyleCnt="5"/>
      <dgm:spPr/>
    </dgm:pt>
    <dgm:pt modelId="{FD70BC61-EE8A-4C14-AE73-769F40AB5040}" type="pres">
      <dgm:prSet presAssocID="{D689A585-257A-41EF-B4BE-A4C4492EECDA}" presName="hierChild6" presStyleCnt="0"/>
      <dgm:spPr/>
    </dgm:pt>
    <dgm:pt modelId="{1037C46C-4855-48A2-B85E-3C49FFD7D675}" type="pres">
      <dgm:prSet presAssocID="{AF8D2897-482C-4807-A0BD-41D43EF98F3D}" presName="Name66" presStyleLbl="parChTrans1D4" presStyleIdx="0" presStyleCnt="1"/>
      <dgm:spPr/>
    </dgm:pt>
    <dgm:pt modelId="{B7639A93-E6DD-4991-AD1F-CDDA7060B34F}" type="pres">
      <dgm:prSet presAssocID="{FED30C33-9DF4-4E9D-8A68-E4C210A7EC9F}" presName="hierRoot2" presStyleCnt="0">
        <dgm:presLayoutVars>
          <dgm:hierBranch val="init"/>
        </dgm:presLayoutVars>
      </dgm:prSet>
      <dgm:spPr/>
    </dgm:pt>
    <dgm:pt modelId="{262C6625-FC27-4F83-9B0A-A6A57362918A}" type="pres">
      <dgm:prSet presAssocID="{FED30C33-9DF4-4E9D-8A68-E4C210A7EC9F}" presName="rootComposite" presStyleCnt="0"/>
      <dgm:spPr/>
    </dgm:pt>
    <dgm:pt modelId="{42D8A61D-31CC-48FC-AAFC-1E206F5EDD98}" type="pres">
      <dgm:prSet presAssocID="{FED30C33-9DF4-4E9D-8A68-E4C210A7EC9F}" presName="rootText" presStyleLbl="node4" presStyleIdx="0" presStyleCnt="1" custLinFactX="18799" custLinFactY="61049" custLinFactNeighborX="100000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917AB113-A101-4BBC-BB41-E443D50D4F09}" type="pres">
      <dgm:prSet presAssocID="{FED30C33-9DF4-4E9D-8A68-E4C210A7EC9F}" presName="rootConnector" presStyleLbl="node4" presStyleIdx="0" presStyleCnt="1"/>
      <dgm:spPr/>
    </dgm:pt>
    <dgm:pt modelId="{449D041E-0822-46C3-9959-0D74AD4DF195}" type="pres">
      <dgm:prSet presAssocID="{FED30C33-9DF4-4E9D-8A68-E4C210A7EC9F}" presName="hierChild4" presStyleCnt="0"/>
      <dgm:spPr/>
    </dgm:pt>
    <dgm:pt modelId="{00AD2B19-72A8-4432-AA57-C1826F32640F}" type="pres">
      <dgm:prSet presAssocID="{FED30C33-9DF4-4E9D-8A68-E4C210A7EC9F}" presName="hierChild5" presStyleCnt="0"/>
      <dgm:spPr/>
    </dgm:pt>
    <dgm:pt modelId="{ECF8772D-7EEA-4401-985E-8BEB8FF0B3D1}" type="pres">
      <dgm:prSet presAssocID="{D689A585-257A-41EF-B4BE-A4C4492EECDA}" presName="hierChild7" presStyleCnt="0"/>
      <dgm:spPr/>
    </dgm:pt>
    <dgm:pt modelId="{269A680D-971D-4C5D-8456-D0EFAB898F5D}" type="pres">
      <dgm:prSet presAssocID="{3E395D2B-C851-485B-86FB-DB7EBE446BE0}" presName="Name66" presStyleLbl="parChTrans1D2" presStyleIdx="1" presStyleCnt="2"/>
      <dgm:spPr/>
    </dgm:pt>
    <dgm:pt modelId="{790F181B-41EF-4B4A-9725-1EC314AFBA27}" type="pres">
      <dgm:prSet presAssocID="{BC1EB4A1-23D7-4FA8-AA72-890476E597A2}" presName="hierRoot2" presStyleCnt="0">
        <dgm:presLayoutVars>
          <dgm:hierBranch val="init"/>
        </dgm:presLayoutVars>
      </dgm:prSet>
      <dgm:spPr/>
    </dgm:pt>
    <dgm:pt modelId="{2DE5FFDE-360C-42F5-95BC-59DF820CE72E}" type="pres">
      <dgm:prSet presAssocID="{BC1EB4A1-23D7-4FA8-AA72-890476E597A2}" presName="rootComposite" presStyleCnt="0"/>
      <dgm:spPr/>
    </dgm:pt>
    <dgm:pt modelId="{732D6C88-78A9-47ED-AE6C-0C53BEED52FB}" type="pres">
      <dgm:prSet presAssocID="{BC1EB4A1-23D7-4FA8-AA72-890476E597A2}" presName="rootText" presStyleLbl="node2" presStyleIdx="1" presStyleCnt="2" custScaleX="109513" custScaleY="97260" custLinFactNeighborX="-19326" custLinFactNeighborY="43576">
        <dgm:presLayoutVars>
          <dgm:chPref val="3"/>
        </dgm:presLayoutVars>
      </dgm:prSet>
      <dgm:spPr>
        <a:prstGeom prst="roundRect">
          <a:avLst/>
        </a:prstGeom>
      </dgm:spPr>
    </dgm:pt>
    <dgm:pt modelId="{19DC9137-EB9E-4238-A0E6-E1F474CABDB9}" type="pres">
      <dgm:prSet presAssocID="{BC1EB4A1-23D7-4FA8-AA72-890476E597A2}" presName="rootConnector" presStyleLbl="node2" presStyleIdx="1" presStyleCnt="2"/>
      <dgm:spPr/>
    </dgm:pt>
    <dgm:pt modelId="{CFD7C0B7-B0CA-4127-98F6-CC45345BF424}" type="pres">
      <dgm:prSet presAssocID="{BC1EB4A1-23D7-4FA8-AA72-890476E597A2}" presName="hierChild4" presStyleCnt="0"/>
      <dgm:spPr/>
    </dgm:pt>
    <dgm:pt modelId="{F0685A03-7512-4EC4-9AFE-52682B538534}" type="pres">
      <dgm:prSet presAssocID="{BC1EB4A1-23D7-4FA8-AA72-890476E597A2}" presName="hierChild5" presStyleCnt="0"/>
      <dgm:spPr/>
    </dgm:pt>
    <dgm:pt modelId="{E57D094C-4F9D-41B9-BBC5-F7904B15ABEA}" type="pres">
      <dgm:prSet presAssocID="{375CA204-5811-4744-92D0-B8DA8C849CFE}" presName="Name115" presStyleLbl="parChTrans1D3" presStyleIdx="3" presStyleCnt="5"/>
      <dgm:spPr/>
    </dgm:pt>
    <dgm:pt modelId="{5792B8AE-515B-48A4-9AD2-BA46A65CBCF1}" type="pres">
      <dgm:prSet presAssocID="{B3C607FB-5BE5-4DA8-9E97-2C5379A40868}" presName="hierRoot3" presStyleCnt="0">
        <dgm:presLayoutVars>
          <dgm:hierBranch val="init"/>
        </dgm:presLayoutVars>
      </dgm:prSet>
      <dgm:spPr/>
    </dgm:pt>
    <dgm:pt modelId="{E946D7AA-560F-4985-9247-1FA5D317969F}" type="pres">
      <dgm:prSet presAssocID="{B3C607FB-5BE5-4DA8-9E97-2C5379A40868}" presName="rootComposite3" presStyleCnt="0"/>
      <dgm:spPr/>
    </dgm:pt>
    <dgm:pt modelId="{6EED627E-73D9-4C5B-BAC3-B015EE0ACEC0}" type="pres">
      <dgm:prSet presAssocID="{B3C607FB-5BE5-4DA8-9E97-2C5379A40868}" presName="rootText3" presStyleLbl="asst2" presStyleIdx="3" presStyleCnt="5" custLinFactNeighborX="-91746" custLinFactNeighborY="15067">
        <dgm:presLayoutVars>
          <dgm:chPref val="3"/>
        </dgm:presLayoutVars>
      </dgm:prSet>
      <dgm:spPr>
        <a:prstGeom prst="roundRect">
          <a:avLst/>
        </a:prstGeom>
      </dgm:spPr>
    </dgm:pt>
    <dgm:pt modelId="{C2A4E96D-F0EA-42BC-AB1B-7EC114582DDB}" type="pres">
      <dgm:prSet presAssocID="{B3C607FB-5BE5-4DA8-9E97-2C5379A40868}" presName="rootConnector3" presStyleLbl="asst2" presStyleIdx="3" presStyleCnt="5"/>
      <dgm:spPr/>
    </dgm:pt>
    <dgm:pt modelId="{FB99A452-F9E2-4E52-8681-3E564E65D1BA}" type="pres">
      <dgm:prSet presAssocID="{B3C607FB-5BE5-4DA8-9E97-2C5379A40868}" presName="hierChild6" presStyleCnt="0"/>
      <dgm:spPr/>
    </dgm:pt>
    <dgm:pt modelId="{96F8C640-2281-4ED8-95A7-E725CD11D78E}" type="pres">
      <dgm:prSet presAssocID="{B3C607FB-5BE5-4DA8-9E97-2C5379A40868}" presName="hierChild7" presStyleCnt="0"/>
      <dgm:spPr/>
    </dgm:pt>
    <dgm:pt modelId="{AEF5B69F-423F-494B-A812-0CEC51E2F1DB}" type="pres">
      <dgm:prSet presAssocID="{2CB483F8-36E3-4313-A907-E48E31B155B2}" presName="Name115" presStyleLbl="parChTrans1D3" presStyleIdx="4" presStyleCnt="5"/>
      <dgm:spPr/>
    </dgm:pt>
    <dgm:pt modelId="{86C74179-42D6-4DE1-BC26-8EEFF823E95C}" type="pres">
      <dgm:prSet presAssocID="{91C287C0-A919-4B9C-927C-B7325CF8660B}" presName="hierRoot3" presStyleCnt="0">
        <dgm:presLayoutVars>
          <dgm:hierBranch val="init"/>
        </dgm:presLayoutVars>
      </dgm:prSet>
      <dgm:spPr/>
    </dgm:pt>
    <dgm:pt modelId="{C434E88E-D54A-44EE-80DD-FBB5D639B83E}" type="pres">
      <dgm:prSet presAssocID="{91C287C0-A919-4B9C-927C-B7325CF8660B}" presName="rootComposite3" presStyleCnt="0"/>
      <dgm:spPr/>
    </dgm:pt>
    <dgm:pt modelId="{39B73901-127A-44DA-B02F-D4D54B58787E}" type="pres">
      <dgm:prSet presAssocID="{91C287C0-A919-4B9C-927C-B7325CF8660B}" presName="rootText3" presStyleLbl="asst2" presStyleIdx="4" presStyleCnt="5" custLinFactY="41150" custLinFactNeighborX="-92453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66C54921-1701-4E02-A685-47FD90CD628A}" type="pres">
      <dgm:prSet presAssocID="{91C287C0-A919-4B9C-927C-B7325CF8660B}" presName="rootConnector3" presStyleLbl="asst2" presStyleIdx="4" presStyleCnt="5"/>
      <dgm:spPr/>
    </dgm:pt>
    <dgm:pt modelId="{C44BDD52-35AF-40EC-BC98-ECFECE3B7228}" type="pres">
      <dgm:prSet presAssocID="{91C287C0-A919-4B9C-927C-B7325CF8660B}" presName="hierChild6" presStyleCnt="0"/>
      <dgm:spPr/>
    </dgm:pt>
    <dgm:pt modelId="{6E6BB3D4-DA63-4146-84F4-9ABE148E9C15}" type="pres">
      <dgm:prSet presAssocID="{91C287C0-A919-4B9C-927C-B7325CF8660B}" presName="hierChild7" presStyleCnt="0"/>
      <dgm:spPr/>
    </dgm:pt>
    <dgm:pt modelId="{549E544C-6190-4721-BE14-5AF88783B761}" type="pres">
      <dgm:prSet presAssocID="{A427EE8C-06AE-444E-A0AD-4EBBAF52D310}" presName="hierChild3" presStyleCnt="0"/>
      <dgm:spPr/>
    </dgm:pt>
  </dgm:ptLst>
  <dgm:cxnLst>
    <dgm:cxn modelId="{AC111401-5A11-49BD-97BC-6B1DBC53F14E}" type="presOf" srcId="{2CB483F8-36E3-4313-A907-E48E31B155B2}" destId="{AEF5B69F-423F-494B-A812-0CEC51E2F1DB}" srcOrd="0" destOrd="0" presId="urn:microsoft.com/office/officeart/2009/3/layout/HorizontalOrganizationChart"/>
    <dgm:cxn modelId="{27682002-E628-4DE8-ABCA-7AAE0E9082C5}" srcId="{76228612-C01B-4043-92DF-B66410FB407A}" destId="{D689A585-257A-41EF-B4BE-A4C4492EECDA}" srcOrd="2" destOrd="0" parTransId="{22455444-2C4F-4941-B046-2402A0411AF2}" sibTransId="{6E17EF58-6F31-4C38-BDCE-D261DE23EEFE}"/>
    <dgm:cxn modelId="{79212D03-2AB4-443E-9522-F1821E184684}" type="presOf" srcId="{FED30C33-9DF4-4E9D-8A68-E4C210A7EC9F}" destId="{917AB113-A101-4BBC-BB41-E443D50D4F09}" srcOrd="1" destOrd="0" presId="urn:microsoft.com/office/officeart/2009/3/layout/HorizontalOrganizationChart"/>
    <dgm:cxn modelId="{9DACB004-44AD-4EA1-8C59-7FE2EDF7743C}" type="presOf" srcId="{BC1EB4A1-23D7-4FA8-AA72-890476E597A2}" destId="{19DC9137-EB9E-4238-A0E6-E1F474CABDB9}" srcOrd="1" destOrd="0" presId="urn:microsoft.com/office/officeart/2009/3/layout/HorizontalOrganizationChart"/>
    <dgm:cxn modelId="{CC8DBF0A-B63C-4583-B47D-12F59911E553}" type="presOf" srcId="{91C287C0-A919-4B9C-927C-B7325CF8660B}" destId="{66C54921-1701-4E02-A685-47FD90CD628A}" srcOrd="1" destOrd="0" presId="urn:microsoft.com/office/officeart/2009/3/layout/HorizontalOrganizationChart"/>
    <dgm:cxn modelId="{240AB312-BC79-4A18-B2FA-6C9B39F08D36}" type="presOf" srcId="{D689A585-257A-41EF-B4BE-A4C4492EECDA}" destId="{B5264EE8-FCD5-4BB1-A87D-EFAECCA60F58}" srcOrd="1" destOrd="0" presId="urn:microsoft.com/office/officeart/2009/3/layout/HorizontalOrganizationChart"/>
    <dgm:cxn modelId="{E8F0DB18-7783-4CD9-914C-B26F312FDF60}" type="presOf" srcId="{C4406B3B-AF2E-41E0-8397-22BB17B99B34}" destId="{9C0285C0-519C-42FE-ABC3-C879B8E3E361}" srcOrd="0" destOrd="0" presId="urn:microsoft.com/office/officeart/2009/3/layout/HorizontalOrganizationChart"/>
    <dgm:cxn modelId="{92F78B1F-D54D-4201-8564-91427E9B9283}" type="presOf" srcId="{375CA204-5811-4744-92D0-B8DA8C849CFE}" destId="{E57D094C-4F9D-41B9-BBC5-F7904B15ABEA}" srcOrd="0" destOrd="0" presId="urn:microsoft.com/office/officeart/2009/3/layout/HorizontalOrganizationChart"/>
    <dgm:cxn modelId="{6655A221-CA57-4F5F-9494-57B0E6046095}" type="presOf" srcId="{A427EE8C-06AE-444E-A0AD-4EBBAF52D310}" destId="{C35D9823-1D4B-4AFC-A42C-0A8DC257F12E}" srcOrd="1" destOrd="0" presId="urn:microsoft.com/office/officeart/2009/3/layout/HorizontalOrganizationChart"/>
    <dgm:cxn modelId="{04DB2124-5D39-4CA8-BB47-45B498E8CD1A}" type="presOf" srcId="{BC1EB4A1-23D7-4FA8-AA72-890476E597A2}" destId="{732D6C88-78A9-47ED-AE6C-0C53BEED52FB}" srcOrd="0" destOrd="0" presId="urn:microsoft.com/office/officeart/2009/3/layout/HorizontalOrganizationChart"/>
    <dgm:cxn modelId="{117F6533-08A2-4F5C-8214-27EEE35DE514}" srcId="{D689A585-257A-41EF-B4BE-A4C4492EECDA}" destId="{FED30C33-9DF4-4E9D-8A68-E4C210A7EC9F}" srcOrd="0" destOrd="0" parTransId="{AF8D2897-482C-4807-A0BD-41D43EF98F3D}" sibTransId="{A13D55FE-9897-40CA-8A4A-A24C6D336732}"/>
    <dgm:cxn modelId="{58E64A34-CAC8-4D14-9CB6-CC044BEACD41}" type="presOf" srcId="{A427EE8C-06AE-444E-A0AD-4EBBAF52D310}" destId="{27E27548-9FB2-480A-8B92-BEBA6835C823}" srcOrd="0" destOrd="0" presId="urn:microsoft.com/office/officeart/2009/3/layout/HorizontalOrganizationChart"/>
    <dgm:cxn modelId="{C60E5639-001D-4DBA-8838-763EF4210217}" type="presOf" srcId="{B3C607FB-5BE5-4DA8-9E97-2C5379A40868}" destId="{C2A4E96D-F0EA-42BC-AB1B-7EC114582DDB}" srcOrd="1" destOrd="0" presId="urn:microsoft.com/office/officeart/2009/3/layout/HorizontalOrganizationChart"/>
    <dgm:cxn modelId="{64DB6C3B-1BA5-4FF4-A61D-0BF81A5CF2BE}" type="presOf" srcId="{2749A6BD-019F-445F-BD3E-34C709476E0D}" destId="{9FD35E00-26C6-4DD0-832C-12E3F5FBCCE3}" srcOrd="1" destOrd="0" presId="urn:microsoft.com/office/officeart/2009/3/layout/HorizontalOrganizationChart"/>
    <dgm:cxn modelId="{FA52E242-8545-4F27-852B-1A550C2FAD0C}" srcId="{C4406B3B-AF2E-41E0-8397-22BB17B99B34}" destId="{A427EE8C-06AE-444E-A0AD-4EBBAF52D310}" srcOrd="0" destOrd="0" parTransId="{8D50E5FF-FCFB-4438-8183-0911DBD75A76}" sibTransId="{A0DE5AB9-A20B-4755-B8AC-76D25F0A0D12}"/>
    <dgm:cxn modelId="{16D48843-EA90-4D65-900F-5051E25E8C0A}" type="presOf" srcId="{B3C607FB-5BE5-4DA8-9E97-2C5379A40868}" destId="{6EED627E-73D9-4C5B-BAC3-B015EE0ACEC0}" srcOrd="0" destOrd="0" presId="urn:microsoft.com/office/officeart/2009/3/layout/HorizontalOrganizationChart"/>
    <dgm:cxn modelId="{85CFAC44-7459-42B6-A599-E68C672F0595}" srcId="{BC1EB4A1-23D7-4FA8-AA72-890476E597A2}" destId="{91C287C0-A919-4B9C-927C-B7325CF8660B}" srcOrd="1" destOrd="0" parTransId="{2CB483F8-36E3-4313-A907-E48E31B155B2}" sibTransId="{4CFC1263-8CBB-44F6-B369-EED81D7DBF6F}"/>
    <dgm:cxn modelId="{3F7BF746-19AD-429F-BD13-A078FFDE49FD}" type="presOf" srcId="{76228612-C01B-4043-92DF-B66410FB407A}" destId="{64E5C6EF-7085-4FE5-ACB7-B9CDB533D423}" srcOrd="0" destOrd="0" presId="urn:microsoft.com/office/officeart/2009/3/layout/HorizontalOrganizationChart"/>
    <dgm:cxn modelId="{362C106E-7962-4991-B401-CBF0B0E2750C}" type="presOf" srcId="{B1600BBB-3B1D-43CF-A2AD-CBE9D617A20B}" destId="{398DA1DF-5AE8-415E-9A49-E2EB79297CDB}" srcOrd="0" destOrd="0" presId="urn:microsoft.com/office/officeart/2009/3/layout/HorizontalOrganizationChart"/>
    <dgm:cxn modelId="{CDA3FB4E-0690-43D3-A11C-91EA269DA879}" type="presOf" srcId="{EDB7940D-E2AF-4F28-8F63-14776DE6EF9D}" destId="{A4856569-2C4E-4A2E-8E8A-81091F8A081D}" srcOrd="0" destOrd="0" presId="urn:microsoft.com/office/officeart/2009/3/layout/HorizontalOrganizationChart"/>
    <dgm:cxn modelId="{C64EB352-C928-4C9C-81C0-BF5FF9350C96}" srcId="{BC1EB4A1-23D7-4FA8-AA72-890476E597A2}" destId="{B3C607FB-5BE5-4DA8-9E97-2C5379A40868}" srcOrd="0" destOrd="0" parTransId="{375CA204-5811-4744-92D0-B8DA8C849CFE}" sibTransId="{D5BD9AF0-08C0-4C56-8A38-37488468CFC3}"/>
    <dgm:cxn modelId="{8C687C7A-274F-49D2-9DD1-91EFA5A40D72}" type="presOf" srcId="{91C287C0-A919-4B9C-927C-B7325CF8660B}" destId="{39B73901-127A-44DA-B02F-D4D54B58787E}" srcOrd="0" destOrd="0" presId="urn:microsoft.com/office/officeart/2009/3/layout/HorizontalOrganizationChart"/>
    <dgm:cxn modelId="{2AD8A180-B88D-4F34-96FC-9B09941FC410}" type="presOf" srcId="{22455444-2C4F-4941-B046-2402A0411AF2}" destId="{32F12856-C7BF-4AA4-85A6-22BD1D6289CC}" srcOrd="0" destOrd="0" presId="urn:microsoft.com/office/officeart/2009/3/layout/HorizontalOrganizationChart"/>
    <dgm:cxn modelId="{453E8A82-3254-4269-98CE-E83148CF3CA7}" srcId="{A427EE8C-06AE-444E-A0AD-4EBBAF52D310}" destId="{BC1EB4A1-23D7-4FA8-AA72-890476E597A2}" srcOrd="1" destOrd="0" parTransId="{3E395D2B-C851-485B-86FB-DB7EBE446BE0}" sibTransId="{90BCA1D5-3D1C-4E94-BF8D-09AEFAE4A687}"/>
    <dgm:cxn modelId="{93E43E83-0DCF-4A49-8822-454C41A13C4B}" type="presOf" srcId="{D689A585-257A-41EF-B4BE-A4C4492EECDA}" destId="{A497290F-5DBD-45C1-9DF1-7E74B9047991}" srcOrd="0" destOrd="0" presId="urn:microsoft.com/office/officeart/2009/3/layout/HorizontalOrganizationChart"/>
    <dgm:cxn modelId="{B252B990-6EB4-40AF-B8AD-CF4E0BEF5448}" type="presOf" srcId="{AF8D2897-482C-4807-A0BD-41D43EF98F3D}" destId="{1037C46C-4855-48A2-B85E-3C49FFD7D675}" srcOrd="0" destOrd="0" presId="urn:microsoft.com/office/officeart/2009/3/layout/HorizontalOrganizationChart"/>
    <dgm:cxn modelId="{5A9BFD94-7DD2-41EC-95F6-97BAC86E600B}" type="presOf" srcId="{3E395D2B-C851-485B-86FB-DB7EBE446BE0}" destId="{269A680D-971D-4C5D-8456-D0EFAB898F5D}" srcOrd="0" destOrd="0" presId="urn:microsoft.com/office/officeart/2009/3/layout/HorizontalOrganizationChart"/>
    <dgm:cxn modelId="{FF74BB98-38EF-4DEA-AC17-232AF4451C98}" type="presOf" srcId="{FED30C33-9DF4-4E9D-8A68-E4C210A7EC9F}" destId="{42D8A61D-31CC-48FC-AAFC-1E206F5EDD98}" srcOrd="0" destOrd="0" presId="urn:microsoft.com/office/officeart/2009/3/layout/HorizontalOrganizationChart"/>
    <dgm:cxn modelId="{89113EA3-296C-4A98-BA71-1B42FA5A4EAF}" type="presOf" srcId="{76228612-C01B-4043-92DF-B66410FB407A}" destId="{034982AD-ECE7-4261-BD25-09555797798D}" srcOrd="1" destOrd="0" presId="urn:microsoft.com/office/officeart/2009/3/layout/HorizontalOrganizationChart"/>
    <dgm:cxn modelId="{298CC8BF-A106-4759-8ACB-5737C97A200F}" type="presOf" srcId="{2749A6BD-019F-445F-BD3E-34C709476E0D}" destId="{07DFD0FF-819A-41E6-A14E-38FA46F3E7A9}" srcOrd="0" destOrd="0" presId="urn:microsoft.com/office/officeart/2009/3/layout/HorizontalOrganizationChart"/>
    <dgm:cxn modelId="{3378DBD2-6FD2-4339-A0F3-36A754FDBFD8}" type="presOf" srcId="{BEAE5AD7-2910-4A0C-B606-CD0C910711F0}" destId="{33C37D6E-C938-427A-AFB4-EE80E30DE1D7}" srcOrd="0" destOrd="0" presId="urn:microsoft.com/office/officeart/2009/3/layout/HorizontalOrganizationChart"/>
    <dgm:cxn modelId="{A002E9E2-4CC0-4BC3-99A1-87B5F4A21A1E}" srcId="{A427EE8C-06AE-444E-A0AD-4EBBAF52D310}" destId="{76228612-C01B-4043-92DF-B66410FB407A}" srcOrd="0" destOrd="0" parTransId="{EDB7940D-E2AF-4F28-8F63-14776DE6EF9D}" sibTransId="{C62D0FDE-CCC1-4CD4-95DA-ECDE22708D2C}"/>
    <dgm:cxn modelId="{517B49E6-028E-471F-BB5C-2C1E6C1C103A}" type="presOf" srcId="{AE45EFED-A5A9-4081-900B-8AD4E48A4808}" destId="{095F0ABA-2902-4F65-B559-F0899552C6B9}" srcOrd="0" destOrd="0" presId="urn:microsoft.com/office/officeart/2009/3/layout/HorizontalOrganizationChart"/>
    <dgm:cxn modelId="{E4764DEC-5592-4976-A353-2B9B1C30DB99}" srcId="{76228612-C01B-4043-92DF-B66410FB407A}" destId="{AE45EFED-A5A9-4081-900B-8AD4E48A4808}" srcOrd="0" destOrd="0" parTransId="{BEAE5AD7-2910-4A0C-B606-CD0C910711F0}" sibTransId="{7B0B9ECE-22F2-4053-B445-406F229BAFDE}"/>
    <dgm:cxn modelId="{7C8A52EE-20BD-4998-96F1-6DD1C6B23896}" type="presOf" srcId="{AE45EFED-A5A9-4081-900B-8AD4E48A4808}" destId="{83200164-DC89-4F22-A6D8-C89ECC30A1AD}" srcOrd="1" destOrd="0" presId="urn:microsoft.com/office/officeart/2009/3/layout/HorizontalOrganizationChart"/>
    <dgm:cxn modelId="{F6E6F1F4-AAED-4A19-9A0F-4AB03FA9DC53}" srcId="{76228612-C01B-4043-92DF-B66410FB407A}" destId="{2749A6BD-019F-445F-BD3E-34C709476E0D}" srcOrd="1" destOrd="0" parTransId="{B1600BBB-3B1D-43CF-A2AD-CBE9D617A20B}" sibTransId="{3F09BED4-0A71-40D6-A662-87BD5FB59C65}"/>
    <dgm:cxn modelId="{61D8EF7E-1D5B-42A1-A9FB-AF4F95CDC2D8}" type="presParOf" srcId="{9C0285C0-519C-42FE-ABC3-C879B8E3E361}" destId="{86BF0304-B4CC-46AD-9D6B-ADB442C29677}" srcOrd="0" destOrd="0" presId="urn:microsoft.com/office/officeart/2009/3/layout/HorizontalOrganizationChart"/>
    <dgm:cxn modelId="{2FCF2E82-88B0-43EB-8CEF-A501C11B88CF}" type="presParOf" srcId="{86BF0304-B4CC-46AD-9D6B-ADB442C29677}" destId="{FE0D7130-302F-4518-9C18-EA66B3B8DD18}" srcOrd="0" destOrd="0" presId="urn:microsoft.com/office/officeart/2009/3/layout/HorizontalOrganizationChart"/>
    <dgm:cxn modelId="{4ECEC85C-649B-4EEC-B2C0-8C06DDE08E1D}" type="presParOf" srcId="{FE0D7130-302F-4518-9C18-EA66B3B8DD18}" destId="{27E27548-9FB2-480A-8B92-BEBA6835C823}" srcOrd="0" destOrd="0" presId="urn:microsoft.com/office/officeart/2009/3/layout/HorizontalOrganizationChart"/>
    <dgm:cxn modelId="{51F989E8-3AF1-4251-A57F-C2C933419DA2}" type="presParOf" srcId="{FE0D7130-302F-4518-9C18-EA66B3B8DD18}" destId="{C35D9823-1D4B-4AFC-A42C-0A8DC257F12E}" srcOrd="1" destOrd="0" presId="urn:microsoft.com/office/officeart/2009/3/layout/HorizontalOrganizationChart"/>
    <dgm:cxn modelId="{DA4FF74A-D0EC-4ED3-843F-6402029CAA19}" type="presParOf" srcId="{86BF0304-B4CC-46AD-9D6B-ADB442C29677}" destId="{AB072BAF-CEA8-4E18-A7E2-6AE66175B9AD}" srcOrd="1" destOrd="0" presId="urn:microsoft.com/office/officeart/2009/3/layout/HorizontalOrganizationChart"/>
    <dgm:cxn modelId="{2D7BD04A-72A7-4F59-9748-07AD5B8E6D40}" type="presParOf" srcId="{AB072BAF-CEA8-4E18-A7E2-6AE66175B9AD}" destId="{A4856569-2C4E-4A2E-8E8A-81091F8A081D}" srcOrd="0" destOrd="0" presId="urn:microsoft.com/office/officeart/2009/3/layout/HorizontalOrganizationChart"/>
    <dgm:cxn modelId="{7203C966-FA84-4784-AD22-7E24B9167B24}" type="presParOf" srcId="{AB072BAF-CEA8-4E18-A7E2-6AE66175B9AD}" destId="{953569A0-AA07-499C-86AE-FA5FBBCA1378}" srcOrd="1" destOrd="0" presId="urn:microsoft.com/office/officeart/2009/3/layout/HorizontalOrganizationChart"/>
    <dgm:cxn modelId="{6DAC246B-E36E-40F9-BFFE-AD1AD9BB3840}" type="presParOf" srcId="{953569A0-AA07-499C-86AE-FA5FBBCA1378}" destId="{C8DD317B-57ED-4DAE-A4E2-C1991692C8B9}" srcOrd="0" destOrd="0" presId="urn:microsoft.com/office/officeart/2009/3/layout/HorizontalOrganizationChart"/>
    <dgm:cxn modelId="{739C3AA8-FF17-4706-96E2-2FF5F26D151A}" type="presParOf" srcId="{C8DD317B-57ED-4DAE-A4E2-C1991692C8B9}" destId="{64E5C6EF-7085-4FE5-ACB7-B9CDB533D423}" srcOrd="0" destOrd="0" presId="urn:microsoft.com/office/officeart/2009/3/layout/HorizontalOrganizationChart"/>
    <dgm:cxn modelId="{FA680B3C-39D6-402D-A1C9-F596FF11CFB1}" type="presParOf" srcId="{C8DD317B-57ED-4DAE-A4E2-C1991692C8B9}" destId="{034982AD-ECE7-4261-BD25-09555797798D}" srcOrd="1" destOrd="0" presId="urn:microsoft.com/office/officeart/2009/3/layout/HorizontalOrganizationChart"/>
    <dgm:cxn modelId="{E4D4017D-351F-4D2F-B78E-AAABB2A451EE}" type="presParOf" srcId="{953569A0-AA07-499C-86AE-FA5FBBCA1378}" destId="{6D1717CD-484B-4C79-9D16-3F94CF4A05B8}" srcOrd="1" destOrd="0" presId="urn:microsoft.com/office/officeart/2009/3/layout/HorizontalOrganizationChart"/>
    <dgm:cxn modelId="{CE400B3F-CE5A-483F-97FA-B36024693F83}" type="presParOf" srcId="{953569A0-AA07-499C-86AE-FA5FBBCA1378}" destId="{2FD8E314-46EE-4A80-8AC7-79F65269242A}" srcOrd="2" destOrd="0" presId="urn:microsoft.com/office/officeart/2009/3/layout/HorizontalOrganizationChart"/>
    <dgm:cxn modelId="{FEF6EF70-38AA-42CC-B460-A8A0DBBA5406}" type="presParOf" srcId="{2FD8E314-46EE-4A80-8AC7-79F65269242A}" destId="{33C37D6E-C938-427A-AFB4-EE80E30DE1D7}" srcOrd="0" destOrd="0" presId="urn:microsoft.com/office/officeart/2009/3/layout/HorizontalOrganizationChart"/>
    <dgm:cxn modelId="{BAECE409-49E4-4A9E-8CE2-3656E0F5FAB6}" type="presParOf" srcId="{2FD8E314-46EE-4A80-8AC7-79F65269242A}" destId="{A721171A-7607-4613-A85C-34762886631C}" srcOrd="1" destOrd="0" presId="urn:microsoft.com/office/officeart/2009/3/layout/HorizontalOrganizationChart"/>
    <dgm:cxn modelId="{C585404D-5798-4E8E-B5EF-24EA704EC012}" type="presParOf" srcId="{A721171A-7607-4613-A85C-34762886631C}" destId="{D2CB8A2B-C7BE-4DC2-99A7-1A91E293D6CF}" srcOrd="0" destOrd="0" presId="urn:microsoft.com/office/officeart/2009/3/layout/HorizontalOrganizationChart"/>
    <dgm:cxn modelId="{B329E20D-9909-4A44-8F1E-CBAC71E842D2}" type="presParOf" srcId="{D2CB8A2B-C7BE-4DC2-99A7-1A91E293D6CF}" destId="{095F0ABA-2902-4F65-B559-F0899552C6B9}" srcOrd="0" destOrd="0" presId="urn:microsoft.com/office/officeart/2009/3/layout/HorizontalOrganizationChart"/>
    <dgm:cxn modelId="{728B4F29-A749-4676-A99A-4C131CB5553B}" type="presParOf" srcId="{D2CB8A2B-C7BE-4DC2-99A7-1A91E293D6CF}" destId="{83200164-DC89-4F22-A6D8-C89ECC30A1AD}" srcOrd="1" destOrd="0" presId="urn:microsoft.com/office/officeart/2009/3/layout/HorizontalOrganizationChart"/>
    <dgm:cxn modelId="{908448B5-E42B-47E3-8B73-20507287F2F5}" type="presParOf" srcId="{A721171A-7607-4613-A85C-34762886631C}" destId="{67EB6C8F-1CA8-4884-BC1D-B6AC3CB805A4}" srcOrd="1" destOrd="0" presId="urn:microsoft.com/office/officeart/2009/3/layout/HorizontalOrganizationChart"/>
    <dgm:cxn modelId="{E90C4DF2-5547-42C1-A489-209FF3E4ABF7}" type="presParOf" srcId="{A721171A-7607-4613-A85C-34762886631C}" destId="{AE4B083E-285F-4567-A11C-F2EBF6ED9138}" srcOrd="2" destOrd="0" presId="urn:microsoft.com/office/officeart/2009/3/layout/HorizontalOrganizationChart"/>
    <dgm:cxn modelId="{A9C113C7-05E2-4C35-AC8E-02A8EFA20A2A}" type="presParOf" srcId="{2FD8E314-46EE-4A80-8AC7-79F65269242A}" destId="{398DA1DF-5AE8-415E-9A49-E2EB79297CDB}" srcOrd="2" destOrd="0" presId="urn:microsoft.com/office/officeart/2009/3/layout/HorizontalOrganizationChart"/>
    <dgm:cxn modelId="{B72186EB-9E5C-43DC-B70C-1C4835568E02}" type="presParOf" srcId="{2FD8E314-46EE-4A80-8AC7-79F65269242A}" destId="{406AC1AE-896A-457B-98A1-D847BCACE09F}" srcOrd="3" destOrd="0" presId="urn:microsoft.com/office/officeart/2009/3/layout/HorizontalOrganizationChart"/>
    <dgm:cxn modelId="{489B6D3D-AD98-40E6-A95A-8B33C00D7367}" type="presParOf" srcId="{406AC1AE-896A-457B-98A1-D847BCACE09F}" destId="{395B1CDD-CD9A-4749-9BAC-F62EC3E5739A}" srcOrd="0" destOrd="0" presId="urn:microsoft.com/office/officeart/2009/3/layout/HorizontalOrganizationChart"/>
    <dgm:cxn modelId="{75B67964-C618-481D-8197-455CB37C779A}" type="presParOf" srcId="{395B1CDD-CD9A-4749-9BAC-F62EC3E5739A}" destId="{07DFD0FF-819A-41E6-A14E-38FA46F3E7A9}" srcOrd="0" destOrd="0" presId="urn:microsoft.com/office/officeart/2009/3/layout/HorizontalOrganizationChart"/>
    <dgm:cxn modelId="{2E4B7DC0-36E7-451C-8FD9-56DD9538D334}" type="presParOf" srcId="{395B1CDD-CD9A-4749-9BAC-F62EC3E5739A}" destId="{9FD35E00-26C6-4DD0-832C-12E3F5FBCCE3}" srcOrd="1" destOrd="0" presId="urn:microsoft.com/office/officeart/2009/3/layout/HorizontalOrganizationChart"/>
    <dgm:cxn modelId="{01C4166E-5F0A-443F-B41B-EE6F3AABE385}" type="presParOf" srcId="{406AC1AE-896A-457B-98A1-D847BCACE09F}" destId="{D4CF9805-78D6-49AF-BC5A-6BA954B9C066}" srcOrd="1" destOrd="0" presId="urn:microsoft.com/office/officeart/2009/3/layout/HorizontalOrganizationChart"/>
    <dgm:cxn modelId="{FE5AE980-56EE-499B-B2BB-25C482F2A169}" type="presParOf" srcId="{406AC1AE-896A-457B-98A1-D847BCACE09F}" destId="{2052DF60-2752-4CD4-AAC9-FF94B83A1FC2}" srcOrd="2" destOrd="0" presId="urn:microsoft.com/office/officeart/2009/3/layout/HorizontalOrganizationChart"/>
    <dgm:cxn modelId="{83CFB5C3-BB70-4823-AAC4-2BE2D2269DC8}" type="presParOf" srcId="{2FD8E314-46EE-4A80-8AC7-79F65269242A}" destId="{32F12856-C7BF-4AA4-85A6-22BD1D6289CC}" srcOrd="4" destOrd="0" presId="urn:microsoft.com/office/officeart/2009/3/layout/HorizontalOrganizationChart"/>
    <dgm:cxn modelId="{FF3C4EF1-F887-484B-A4D5-1624A81DA090}" type="presParOf" srcId="{2FD8E314-46EE-4A80-8AC7-79F65269242A}" destId="{565B9D14-3226-41E3-A709-9263BDF0AFCA}" srcOrd="5" destOrd="0" presId="urn:microsoft.com/office/officeart/2009/3/layout/HorizontalOrganizationChart"/>
    <dgm:cxn modelId="{1E9F81BA-0D57-4C7B-BF14-A25D7AF166EE}" type="presParOf" srcId="{565B9D14-3226-41E3-A709-9263BDF0AFCA}" destId="{F06F38B6-6FA2-470F-9355-04765767A684}" srcOrd="0" destOrd="0" presId="urn:microsoft.com/office/officeart/2009/3/layout/HorizontalOrganizationChart"/>
    <dgm:cxn modelId="{865CB4E4-D1E7-4A90-98B8-7562AEC92833}" type="presParOf" srcId="{F06F38B6-6FA2-470F-9355-04765767A684}" destId="{A497290F-5DBD-45C1-9DF1-7E74B9047991}" srcOrd="0" destOrd="0" presId="urn:microsoft.com/office/officeart/2009/3/layout/HorizontalOrganizationChart"/>
    <dgm:cxn modelId="{2DD02D95-130A-4559-A95B-BC8400F4C97B}" type="presParOf" srcId="{F06F38B6-6FA2-470F-9355-04765767A684}" destId="{B5264EE8-FCD5-4BB1-A87D-EFAECCA60F58}" srcOrd="1" destOrd="0" presId="urn:microsoft.com/office/officeart/2009/3/layout/HorizontalOrganizationChart"/>
    <dgm:cxn modelId="{1CDAEA93-4D0E-4761-BA2D-9B6B4869A062}" type="presParOf" srcId="{565B9D14-3226-41E3-A709-9263BDF0AFCA}" destId="{FD70BC61-EE8A-4C14-AE73-769F40AB5040}" srcOrd="1" destOrd="0" presId="urn:microsoft.com/office/officeart/2009/3/layout/HorizontalOrganizationChart"/>
    <dgm:cxn modelId="{1D99FF4F-22D6-4682-9516-60DC13E2D371}" type="presParOf" srcId="{FD70BC61-EE8A-4C14-AE73-769F40AB5040}" destId="{1037C46C-4855-48A2-B85E-3C49FFD7D675}" srcOrd="0" destOrd="0" presId="urn:microsoft.com/office/officeart/2009/3/layout/HorizontalOrganizationChart"/>
    <dgm:cxn modelId="{8F23D3AD-6134-4815-B3A1-562EA29B89CB}" type="presParOf" srcId="{FD70BC61-EE8A-4C14-AE73-769F40AB5040}" destId="{B7639A93-E6DD-4991-AD1F-CDDA7060B34F}" srcOrd="1" destOrd="0" presId="urn:microsoft.com/office/officeart/2009/3/layout/HorizontalOrganizationChart"/>
    <dgm:cxn modelId="{9A28ADF7-99B1-4853-BA15-B04AD9EBF818}" type="presParOf" srcId="{B7639A93-E6DD-4991-AD1F-CDDA7060B34F}" destId="{262C6625-FC27-4F83-9B0A-A6A57362918A}" srcOrd="0" destOrd="0" presId="urn:microsoft.com/office/officeart/2009/3/layout/HorizontalOrganizationChart"/>
    <dgm:cxn modelId="{3B961160-8E51-40BE-ADE7-9389D6268665}" type="presParOf" srcId="{262C6625-FC27-4F83-9B0A-A6A57362918A}" destId="{42D8A61D-31CC-48FC-AAFC-1E206F5EDD98}" srcOrd="0" destOrd="0" presId="urn:microsoft.com/office/officeart/2009/3/layout/HorizontalOrganizationChart"/>
    <dgm:cxn modelId="{3C30E325-D2CD-4114-813E-7279B4160A6A}" type="presParOf" srcId="{262C6625-FC27-4F83-9B0A-A6A57362918A}" destId="{917AB113-A101-4BBC-BB41-E443D50D4F09}" srcOrd="1" destOrd="0" presId="urn:microsoft.com/office/officeart/2009/3/layout/HorizontalOrganizationChart"/>
    <dgm:cxn modelId="{308C5A3B-7F45-40D6-83EC-5EADAF602B99}" type="presParOf" srcId="{B7639A93-E6DD-4991-AD1F-CDDA7060B34F}" destId="{449D041E-0822-46C3-9959-0D74AD4DF195}" srcOrd="1" destOrd="0" presId="urn:microsoft.com/office/officeart/2009/3/layout/HorizontalOrganizationChart"/>
    <dgm:cxn modelId="{64764C09-DBF6-49C9-A5DB-0FFFF91F2289}" type="presParOf" srcId="{B7639A93-E6DD-4991-AD1F-CDDA7060B34F}" destId="{00AD2B19-72A8-4432-AA57-C1826F32640F}" srcOrd="2" destOrd="0" presId="urn:microsoft.com/office/officeart/2009/3/layout/HorizontalOrganizationChart"/>
    <dgm:cxn modelId="{95ADF059-3636-4169-B8C1-6E358AFF3433}" type="presParOf" srcId="{565B9D14-3226-41E3-A709-9263BDF0AFCA}" destId="{ECF8772D-7EEA-4401-985E-8BEB8FF0B3D1}" srcOrd="2" destOrd="0" presId="urn:microsoft.com/office/officeart/2009/3/layout/HorizontalOrganizationChart"/>
    <dgm:cxn modelId="{ACA5FD2B-A1DD-4B1B-A8CF-9AEE560AEFC0}" type="presParOf" srcId="{AB072BAF-CEA8-4E18-A7E2-6AE66175B9AD}" destId="{269A680D-971D-4C5D-8456-D0EFAB898F5D}" srcOrd="2" destOrd="0" presId="urn:microsoft.com/office/officeart/2009/3/layout/HorizontalOrganizationChart"/>
    <dgm:cxn modelId="{2967FDCB-85F6-4F33-9D12-88825FDD3AD5}" type="presParOf" srcId="{AB072BAF-CEA8-4E18-A7E2-6AE66175B9AD}" destId="{790F181B-41EF-4B4A-9725-1EC314AFBA27}" srcOrd="3" destOrd="0" presId="urn:microsoft.com/office/officeart/2009/3/layout/HorizontalOrganizationChart"/>
    <dgm:cxn modelId="{2A555F2D-FA5B-4C54-883D-3EE19088195F}" type="presParOf" srcId="{790F181B-41EF-4B4A-9725-1EC314AFBA27}" destId="{2DE5FFDE-360C-42F5-95BC-59DF820CE72E}" srcOrd="0" destOrd="0" presId="urn:microsoft.com/office/officeart/2009/3/layout/HorizontalOrganizationChart"/>
    <dgm:cxn modelId="{67F9BF26-361A-4DD4-A0F3-8C3850264920}" type="presParOf" srcId="{2DE5FFDE-360C-42F5-95BC-59DF820CE72E}" destId="{732D6C88-78A9-47ED-AE6C-0C53BEED52FB}" srcOrd="0" destOrd="0" presId="urn:microsoft.com/office/officeart/2009/3/layout/HorizontalOrganizationChart"/>
    <dgm:cxn modelId="{20B57B90-97E4-42EC-87FB-33BC5C94F2C6}" type="presParOf" srcId="{2DE5FFDE-360C-42F5-95BC-59DF820CE72E}" destId="{19DC9137-EB9E-4238-A0E6-E1F474CABDB9}" srcOrd="1" destOrd="0" presId="urn:microsoft.com/office/officeart/2009/3/layout/HorizontalOrganizationChart"/>
    <dgm:cxn modelId="{18760298-5EA0-424C-BD0F-C9631ACAB16C}" type="presParOf" srcId="{790F181B-41EF-4B4A-9725-1EC314AFBA27}" destId="{CFD7C0B7-B0CA-4127-98F6-CC45345BF424}" srcOrd="1" destOrd="0" presId="urn:microsoft.com/office/officeart/2009/3/layout/HorizontalOrganizationChart"/>
    <dgm:cxn modelId="{5C8A12DF-CB04-4257-A472-75FCFB672DAE}" type="presParOf" srcId="{790F181B-41EF-4B4A-9725-1EC314AFBA27}" destId="{F0685A03-7512-4EC4-9AFE-52682B538534}" srcOrd="2" destOrd="0" presId="urn:microsoft.com/office/officeart/2009/3/layout/HorizontalOrganizationChart"/>
    <dgm:cxn modelId="{207D0847-4187-4D6A-81DB-93CB4A392838}" type="presParOf" srcId="{F0685A03-7512-4EC4-9AFE-52682B538534}" destId="{E57D094C-4F9D-41B9-BBC5-F7904B15ABEA}" srcOrd="0" destOrd="0" presId="urn:microsoft.com/office/officeart/2009/3/layout/HorizontalOrganizationChart"/>
    <dgm:cxn modelId="{A7BDC38D-4551-4414-9765-E6AD7FC3799B}" type="presParOf" srcId="{F0685A03-7512-4EC4-9AFE-52682B538534}" destId="{5792B8AE-515B-48A4-9AD2-BA46A65CBCF1}" srcOrd="1" destOrd="0" presId="urn:microsoft.com/office/officeart/2009/3/layout/HorizontalOrganizationChart"/>
    <dgm:cxn modelId="{C640DB8C-266B-437B-B6CE-63DF813CFAFE}" type="presParOf" srcId="{5792B8AE-515B-48A4-9AD2-BA46A65CBCF1}" destId="{E946D7AA-560F-4985-9247-1FA5D317969F}" srcOrd="0" destOrd="0" presId="urn:microsoft.com/office/officeart/2009/3/layout/HorizontalOrganizationChart"/>
    <dgm:cxn modelId="{0A06D607-3F0B-42C7-8408-5A5738819D68}" type="presParOf" srcId="{E946D7AA-560F-4985-9247-1FA5D317969F}" destId="{6EED627E-73D9-4C5B-BAC3-B015EE0ACEC0}" srcOrd="0" destOrd="0" presId="urn:microsoft.com/office/officeart/2009/3/layout/HorizontalOrganizationChart"/>
    <dgm:cxn modelId="{361A9526-C0C4-4D85-835A-BE892AE93EDA}" type="presParOf" srcId="{E946D7AA-560F-4985-9247-1FA5D317969F}" destId="{C2A4E96D-F0EA-42BC-AB1B-7EC114582DDB}" srcOrd="1" destOrd="0" presId="urn:microsoft.com/office/officeart/2009/3/layout/HorizontalOrganizationChart"/>
    <dgm:cxn modelId="{B77530D4-5326-4CF2-8A5F-C05AAE4E114D}" type="presParOf" srcId="{5792B8AE-515B-48A4-9AD2-BA46A65CBCF1}" destId="{FB99A452-F9E2-4E52-8681-3E564E65D1BA}" srcOrd="1" destOrd="0" presId="urn:microsoft.com/office/officeart/2009/3/layout/HorizontalOrganizationChart"/>
    <dgm:cxn modelId="{3318AD8F-A5E8-4E2C-A83D-9097A1FC1BA9}" type="presParOf" srcId="{5792B8AE-515B-48A4-9AD2-BA46A65CBCF1}" destId="{96F8C640-2281-4ED8-95A7-E725CD11D78E}" srcOrd="2" destOrd="0" presId="urn:microsoft.com/office/officeart/2009/3/layout/HorizontalOrganizationChart"/>
    <dgm:cxn modelId="{8941F8C2-DC27-46C1-BBD5-5B234021B103}" type="presParOf" srcId="{F0685A03-7512-4EC4-9AFE-52682B538534}" destId="{AEF5B69F-423F-494B-A812-0CEC51E2F1DB}" srcOrd="2" destOrd="0" presId="urn:microsoft.com/office/officeart/2009/3/layout/HorizontalOrganizationChart"/>
    <dgm:cxn modelId="{B9B67D3B-A137-4FA3-AD4B-A8CDCF038221}" type="presParOf" srcId="{F0685A03-7512-4EC4-9AFE-52682B538534}" destId="{86C74179-42D6-4DE1-BC26-8EEFF823E95C}" srcOrd="3" destOrd="0" presId="urn:microsoft.com/office/officeart/2009/3/layout/HorizontalOrganizationChart"/>
    <dgm:cxn modelId="{48746777-0771-4FA5-8DF5-28CCEA3057CD}" type="presParOf" srcId="{86C74179-42D6-4DE1-BC26-8EEFF823E95C}" destId="{C434E88E-D54A-44EE-80DD-FBB5D639B83E}" srcOrd="0" destOrd="0" presId="urn:microsoft.com/office/officeart/2009/3/layout/HorizontalOrganizationChart"/>
    <dgm:cxn modelId="{62DC75F2-1B1E-4D21-A5A8-0D0BFD0C31FD}" type="presParOf" srcId="{C434E88E-D54A-44EE-80DD-FBB5D639B83E}" destId="{39B73901-127A-44DA-B02F-D4D54B58787E}" srcOrd="0" destOrd="0" presId="urn:microsoft.com/office/officeart/2009/3/layout/HorizontalOrganizationChart"/>
    <dgm:cxn modelId="{B508A3E3-292A-435E-8098-454A84D42D47}" type="presParOf" srcId="{C434E88E-D54A-44EE-80DD-FBB5D639B83E}" destId="{66C54921-1701-4E02-A685-47FD90CD628A}" srcOrd="1" destOrd="0" presId="urn:microsoft.com/office/officeart/2009/3/layout/HorizontalOrganizationChart"/>
    <dgm:cxn modelId="{BA446BAE-010A-4BE6-AF99-16A2E435F487}" type="presParOf" srcId="{86C74179-42D6-4DE1-BC26-8EEFF823E95C}" destId="{C44BDD52-35AF-40EC-BC98-ECFECE3B7228}" srcOrd="1" destOrd="0" presId="urn:microsoft.com/office/officeart/2009/3/layout/HorizontalOrganizationChart"/>
    <dgm:cxn modelId="{0073CCE3-BE41-4AD4-8C2C-76FFE5CCB243}" type="presParOf" srcId="{86C74179-42D6-4DE1-BC26-8EEFF823E95C}" destId="{6E6BB3D4-DA63-4146-84F4-9ABE148E9C15}" srcOrd="2" destOrd="0" presId="urn:microsoft.com/office/officeart/2009/3/layout/HorizontalOrganizationChart"/>
    <dgm:cxn modelId="{ECE86326-4469-4258-93B7-B8B966C0661F}" type="presParOf" srcId="{86BF0304-B4CC-46AD-9D6B-ADB442C29677}" destId="{549E544C-6190-4721-BE14-5AF88783B761}" srcOrd="2" destOrd="0" presId="urn:microsoft.com/office/officeart/2009/3/layout/HorizontalOrganizationChar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4406B3B-AF2E-41E0-8397-22BB17B99B34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8BA9BBDD-6857-438A-BA26-1C34DD7191F3}">
      <dgm:prSet phldrT="[Text]" custT="1"/>
      <dgm:spPr>
        <a:solidFill>
          <a:srgbClr val="FFC50D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algn="l" defTabSz="914400" rtl="0" eaLnBrk="1" latinLnBrk="0" hangingPunct="1"/>
          <a:r>
            <a:rPr lang="fa-IR" sz="24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توسعه سایت</a:t>
          </a:r>
          <a:endParaRPr lang="en-US" sz="24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gm:t>
    </dgm:pt>
    <dgm:pt modelId="{C55EBA0C-BEC6-4571-B86E-5E4729452779}" type="parTrans" cxnId="{7EF8E762-8922-4B0A-B776-666342949FFC}">
      <dgm:prSet/>
      <dgm:spPr/>
      <dgm:t>
        <a:bodyPr/>
        <a:lstStyle/>
        <a:p>
          <a:endParaRPr lang="en-US"/>
        </a:p>
      </dgm:t>
    </dgm:pt>
    <dgm:pt modelId="{109FA20B-CEA3-4D1E-B33D-A26E8D41E686}" type="sibTrans" cxnId="{7EF8E762-8922-4B0A-B776-666342949FFC}">
      <dgm:prSet/>
      <dgm:spPr/>
      <dgm:t>
        <a:bodyPr/>
        <a:lstStyle/>
        <a:p>
          <a:endParaRPr lang="en-US"/>
        </a:p>
      </dgm:t>
    </dgm:pt>
    <dgm:pt modelId="{937C03FD-329C-4283-92FB-0AA22201D1CC}" type="asst">
      <dgm:prSet phldrT="[Text]" custT="1"/>
      <dgm:spPr>
        <a:solidFill>
          <a:srgbClr val="C4C476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algn="ctr" defTabSz="914400" rtl="0" eaLnBrk="1" latinLnBrk="0" hangingPunct="1"/>
          <a:r>
            <a:rPr lang="fa-IR" sz="2000" kern="1200" dirty="0">
              <a:solidFill>
                <a:schemeClr val="lt1"/>
              </a:solidFill>
              <a:latin typeface="+mn-lt"/>
              <a:ea typeface="+mn-ea"/>
              <a:cs typeface="B Yekan" panose="00000400000000000000" pitchFamily="2" charset="-78"/>
            </a:rPr>
            <a:t>تنظیمات دامنه</a:t>
          </a:r>
          <a:endParaRPr lang="en-US" sz="2000" kern="1200" dirty="0">
            <a:solidFill>
              <a:schemeClr val="lt1"/>
            </a:solidFill>
            <a:latin typeface="+mn-lt"/>
            <a:ea typeface="+mn-ea"/>
            <a:cs typeface="B Yekan" panose="00000400000000000000" pitchFamily="2" charset="-78"/>
          </a:endParaRPr>
        </a:p>
      </dgm:t>
    </dgm:pt>
    <dgm:pt modelId="{FFE2CE41-A701-4CA3-A372-13B9D4ABA5EB}" type="parTrans" cxnId="{CF5AC684-2F3D-44FF-A12E-CEA44FD35E3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DCE56568-D3B7-4012-A987-FE6AE0B2E5BF}" type="sibTrans" cxnId="{CF5AC684-2F3D-44FF-A12E-CEA44FD35E35}">
      <dgm:prSet/>
      <dgm:spPr/>
      <dgm:t>
        <a:bodyPr/>
        <a:lstStyle/>
        <a:p>
          <a:endParaRPr lang="en-US"/>
        </a:p>
      </dgm:t>
    </dgm:pt>
    <dgm:pt modelId="{A0C0EC85-FE2B-4E6E-A71D-14630E888547}" type="asst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HTML</a:t>
          </a:r>
        </a:p>
      </dgm:t>
    </dgm:pt>
    <dgm:pt modelId="{346D6C72-4FAF-4B32-A383-20700649C5D9}" type="parTrans" cxnId="{E49FA639-4D44-4FC7-876C-F469643F3DC6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AC94E97E-A0C1-4F3F-BCD9-C162E0CD6B3A}" type="sibTrans" cxnId="{E49FA639-4D44-4FC7-876C-F469643F3DC6}">
      <dgm:prSet/>
      <dgm:spPr/>
      <dgm:t>
        <a:bodyPr/>
        <a:lstStyle/>
        <a:p>
          <a:endParaRPr lang="en-US"/>
        </a:p>
      </dgm:t>
    </dgm:pt>
    <dgm:pt modelId="{73072C7F-FE33-458F-89C4-4D006BF979E3}" type="asst">
      <dgm:prSet custT="1"/>
      <dgm:spPr>
        <a:solidFill>
          <a:srgbClr val="C4C476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en-US" sz="900" kern="1200" dirty="0"/>
            <a:t> </a:t>
          </a: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Back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 </a:t>
          </a: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End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توسعه 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86D4ABED-F934-46E2-9C54-D329DACB2C45}" type="parTrans" cxnId="{375F5D1A-DFE4-4F6C-9D4D-4ED9A429205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38BAB7F5-DDC1-4630-B380-1C8EB431EE30}" type="sibTrans" cxnId="{375F5D1A-DFE4-4F6C-9D4D-4ED9A4292052}">
      <dgm:prSet/>
      <dgm:spPr/>
      <dgm:t>
        <a:bodyPr/>
        <a:lstStyle/>
        <a:p>
          <a:endParaRPr lang="en-US"/>
        </a:p>
      </dgm:t>
    </dgm:pt>
    <dgm:pt modelId="{935FE3F0-4E84-43B5-80A6-B13CB3713A7F}" type="asst">
      <dgm:prSet custT="1"/>
      <dgm:spPr>
        <a:solidFill>
          <a:srgbClr val="C4C476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Front</a:t>
          </a: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 </a:t>
          </a:r>
          <a:r>
            <a:rPr lang="en-US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End</a:t>
          </a: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توسعه 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A949FB3E-EDD9-4B32-AA8B-201C10B396F2}" type="parTrans" cxnId="{0CB8DFBC-45DC-4432-B031-867F09BE7217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EA4C783F-F22F-4B07-9D9D-A4B70CCD14B7}" type="sibTrans" cxnId="{0CB8DFBC-45DC-4432-B031-867F09BE7217}">
      <dgm:prSet/>
      <dgm:spPr/>
      <dgm:t>
        <a:bodyPr/>
        <a:lstStyle/>
        <a:p>
          <a:endParaRPr lang="en-US"/>
        </a:p>
      </dgm:t>
    </dgm:pt>
    <dgm:pt modelId="{1A28C33D-67D4-41A3-BE29-EFF2C07DDC24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CSS</a:t>
          </a:r>
        </a:p>
      </dgm:t>
    </dgm:pt>
    <dgm:pt modelId="{F9CCDFAD-3D86-42E2-B108-8810D304CEFD}" type="parTrans" cxnId="{833FC532-6C3A-4364-BF7A-8F3A4DA6BE08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F9C702E3-ACAA-435F-9195-FA246DE10275}" type="sibTrans" cxnId="{833FC532-6C3A-4364-BF7A-8F3A4DA6BE08}">
      <dgm:prSet/>
      <dgm:spPr/>
      <dgm:t>
        <a:bodyPr/>
        <a:lstStyle/>
        <a:p>
          <a:endParaRPr lang="en-US"/>
        </a:p>
      </dgm:t>
    </dgm:pt>
    <dgm:pt modelId="{080936CA-CC9A-411C-BA32-61DDD9D5A5BE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طراحی وتوسعه دیتا بیس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C97D2547-0A80-4A23-8D6C-6F95B734FDED}" type="parTrans" cxnId="{392D8FAD-E65C-4324-B311-C4A174C9D251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963D0044-0616-4505-8E75-99E8B33A3321}" type="sibTrans" cxnId="{392D8FAD-E65C-4324-B311-C4A174C9D251}">
      <dgm:prSet/>
      <dgm:spPr/>
      <dgm:t>
        <a:bodyPr/>
        <a:lstStyle/>
        <a:p>
          <a:endParaRPr lang="en-US"/>
        </a:p>
      </dgm:t>
    </dgm:pt>
    <dgm:pt modelId="{4FC0FD99-5E07-4ABA-A8D5-BE734BA991EB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600" kern="1200" dirty="0"/>
            <a:t> 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ها</a:t>
          </a: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Api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 پیاده سازی 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05526E0B-E7DE-4FFC-BE56-6C6BAA997537}" type="parTrans" cxnId="{67BEA676-CA9A-4E5F-98BF-F6D397939887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8D47E014-D95C-4BB5-B623-8974250C0993}" type="sibTrans" cxnId="{67BEA676-CA9A-4E5F-98BF-F6D397939887}">
      <dgm:prSet/>
      <dgm:spPr/>
      <dgm:t>
        <a:bodyPr/>
        <a:lstStyle/>
        <a:p>
          <a:endParaRPr lang="en-US"/>
        </a:p>
      </dgm:t>
    </dgm:pt>
    <dgm:pt modelId="{79A5AEF6-D32C-4443-BF33-0740A1FBEEFB}">
      <dgm:prSet custT="1"/>
      <dgm:spPr>
        <a:solidFill>
          <a:srgbClr val="C4C476"/>
        </a:solidFill>
        <a:ln>
          <a:solidFill>
            <a:srgbClr val="843C0C"/>
          </a:solidFill>
        </a:ln>
      </dgm:spPr>
      <dgm:t>
        <a:bodyPr/>
        <a:lstStyle/>
        <a:p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ادغام وتست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040F72B3-44A6-45D1-99FF-2B8792C75865}" type="parTrans" cxnId="{FF6A97BA-8EF6-4093-98A6-48637156AD5A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2529FCD6-8C74-4503-9F18-4EFD6595BB3B}" type="sibTrans" cxnId="{FF6A97BA-8EF6-4093-98A6-48637156AD5A}">
      <dgm:prSet/>
      <dgm:spPr/>
      <dgm:t>
        <a:bodyPr/>
        <a:lstStyle/>
        <a:p>
          <a:endParaRPr lang="en-US"/>
        </a:p>
      </dgm:t>
    </dgm:pt>
    <dgm:pt modelId="{9C0285C0-519C-42FE-ABC3-C879B8E3E361}" type="pres">
      <dgm:prSet presAssocID="{C4406B3B-AF2E-41E0-8397-22BB17B99B34}" presName="hierChild1" presStyleCnt="0">
        <dgm:presLayoutVars>
          <dgm:orgChart val="1"/>
          <dgm:chPref val="1"/>
          <dgm:dir val="rev"/>
          <dgm:animOne val="branch"/>
          <dgm:animLvl val="lvl"/>
          <dgm:resizeHandles/>
        </dgm:presLayoutVars>
      </dgm:prSet>
      <dgm:spPr/>
    </dgm:pt>
    <dgm:pt modelId="{28AF368D-EB00-4EBE-86AF-935A9BC0D7AC}" type="pres">
      <dgm:prSet presAssocID="{8BA9BBDD-6857-438A-BA26-1C34DD7191F3}" presName="hierRoot1" presStyleCnt="0">
        <dgm:presLayoutVars>
          <dgm:hierBranch val="init"/>
        </dgm:presLayoutVars>
      </dgm:prSet>
      <dgm:spPr/>
    </dgm:pt>
    <dgm:pt modelId="{A6ECD15F-5DB1-4C84-9BB1-7E56CD9FFE71}" type="pres">
      <dgm:prSet presAssocID="{8BA9BBDD-6857-438A-BA26-1C34DD7191F3}" presName="rootComposite1" presStyleCnt="0"/>
      <dgm:spPr/>
    </dgm:pt>
    <dgm:pt modelId="{172BA27D-FF0D-4A48-A073-9D4B63299B1B}" type="pres">
      <dgm:prSet presAssocID="{8BA9BBDD-6857-438A-BA26-1C34DD7191F3}" presName="rootText1" presStyleLbl="node0" presStyleIdx="0" presStyleCnt="1" custScaleX="987102" custScaleY="923707" custLinFactX="100000" custLinFactY="-358937" custLinFactNeighborX="127246" custLinFactNeighborY="-400000">
        <dgm:presLayoutVars>
          <dgm:chPref val="3"/>
        </dgm:presLayoutVars>
      </dgm:prSet>
      <dgm:spPr>
        <a:prstGeom prst="roundRect">
          <a:avLst/>
        </a:prstGeom>
      </dgm:spPr>
    </dgm:pt>
    <dgm:pt modelId="{787D161E-69CA-48B8-8B06-1212A50A1299}" type="pres">
      <dgm:prSet presAssocID="{8BA9BBDD-6857-438A-BA26-1C34DD7191F3}" presName="rootConnector1" presStyleLbl="node1" presStyleIdx="0" presStyleCnt="0"/>
      <dgm:spPr/>
    </dgm:pt>
    <dgm:pt modelId="{371E3BFD-5246-4B7C-A0B4-5BBB1ECECFC7}" type="pres">
      <dgm:prSet presAssocID="{8BA9BBDD-6857-438A-BA26-1C34DD7191F3}" presName="hierChild2" presStyleCnt="0"/>
      <dgm:spPr/>
    </dgm:pt>
    <dgm:pt modelId="{53F909C7-FCFB-407B-9F20-FB3D164AB702}" type="pres">
      <dgm:prSet presAssocID="{040F72B3-44A6-45D1-99FF-2B8792C75865}" presName="Name66" presStyleLbl="parChTrans1D2" presStyleIdx="0" presStyleCnt="4"/>
      <dgm:spPr/>
    </dgm:pt>
    <dgm:pt modelId="{D95CD9BD-A663-4AB8-97A7-45CDFA015388}" type="pres">
      <dgm:prSet presAssocID="{79A5AEF6-D32C-4443-BF33-0740A1FBEEFB}" presName="hierRoot2" presStyleCnt="0">
        <dgm:presLayoutVars>
          <dgm:hierBranch val="init"/>
        </dgm:presLayoutVars>
      </dgm:prSet>
      <dgm:spPr/>
    </dgm:pt>
    <dgm:pt modelId="{191BCB89-105E-4B47-B84F-9280D49216AC}" type="pres">
      <dgm:prSet presAssocID="{79A5AEF6-D32C-4443-BF33-0740A1FBEEFB}" presName="rootComposite" presStyleCnt="0"/>
      <dgm:spPr/>
    </dgm:pt>
    <dgm:pt modelId="{943701AB-315B-4CB3-830D-2EF58788B969}" type="pres">
      <dgm:prSet presAssocID="{79A5AEF6-D32C-4443-BF33-0740A1FBEEFB}" presName="rootText" presStyleLbl="node2" presStyleIdx="0" presStyleCnt="1" custScaleX="975871" custScaleY="680948" custLinFactX="2162479" custLinFactY="2302639" custLinFactNeighborX="2200000" custLinFactNeighborY="2400000">
        <dgm:presLayoutVars>
          <dgm:chPref val="3"/>
        </dgm:presLayoutVars>
      </dgm:prSet>
      <dgm:spPr>
        <a:prstGeom prst="roundRect">
          <a:avLst/>
        </a:prstGeom>
      </dgm:spPr>
    </dgm:pt>
    <dgm:pt modelId="{FA74D69F-9D4A-4359-9EC7-C80348A9BF8D}" type="pres">
      <dgm:prSet presAssocID="{79A5AEF6-D32C-4443-BF33-0740A1FBEEFB}" presName="rootConnector" presStyleLbl="node2" presStyleIdx="0" presStyleCnt="1"/>
      <dgm:spPr/>
    </dgm:pt>
    <dgm:pt modelId="{E54D27DB-C443-4414-9CDE-99AFBB08D43D}" type="pres">
      <dgm:prSet presAssocID="{79A5AEF6-D32C-4443-BF33-0740A1FBEEFB}" presName="hierChild4" presStyleCnt="0"/>
      <dgm:spPr/>
    </dgm:pt>
    <dgm:pt modelId="{A6C1B217-1CB1-4BC5-A50B-93A8C2392E49}" type="pres">
      <dgm:prSet presAssocID="{79A5AEF6-D32C-4443-BF33-0740A1FBEEFB}" presName="hierChild5" presStyleCnt="0"/>
      <dgm:spPr/>
    </dgm:pt>
    <dgm:pt modelId="{14290C49-6E87-4A81-9DB4-472A04DCF6C1}" type="pres">
      <dgm:prSet presAssocID="{8BA9BBDD-6857-438A-BA26-1C34DD7191F3}" presName="hierChild3" presStyleCnt="0"/>
      <dgm:spPr/>
    </dgm:pt>
    <dgm:pt modelId="{204C50C8-BF0A-46D5-AD17-B30AC4A39017}" type="pres">
      <dgm:prSet presAssocID="{FFE2CE41-A701-4CA3-A372-13B9D4ABA5EB}" presName="Name115" presStyleLbl="parChTrans1D2" presStyleIdx="1" presStyleCnt="4"/>
      <dgm:spPr/>
    </dgm:pt>
    <dgm:pt modelId="{8F2F02CF-3789-4B8B-9CBF-9370F65A06C2}" type="pres">
      <dgm:prSet presAssocID="{937C03FD-329C-4283-92FB-0AA22201D1CC}" presName="hierRoot3" presStyleCnt="0">
        <dgm:presLayoutVars>
          <dgm:hierBranch val="init"/>
        </dgm:presLayoutVars>
      </dgm:prSet>
      <dgm:spPr/>
    </dgm:pt>
    <dgm:pt modelId="{F0F96E66-79BB-45F7-9BA9-EC5CFAF749CB}" type="pres">
      <dgm:prSet presAssocID="{937C03FD-329C-4283-92FB-0AA22201D1CC}" presName="rootComposite3" presStyleCnt="0"/>
      <dgm:spPr/>
    </dgm:pt>
    <dgm:pt modelId="{BD5848D8-EB81-49E4-9A61-209B931F6FEB}" type="pres">
      <dgm:prSet presAssocID="{937C03FD-329C-4283-92FB-0AA22201D1CC}" presName="rootText3" presStyleLbl="asst1" presStyleIdx="0" presStyleCnt="4" custScaleX="928343" custScaleY="755259" custLinFactX="100000" custLinFactY="-1421055" custLinFactNeighborX="162581" custLinFactNeighborY="-1500000">
        <dgm:presLayoutVars>
          <dgm:chPref val="3"/>
        </dgm:presLayoutVars>
      </dgm:prSet>
      <dgm:spPr>
        <a:prstGeom prst="roundRect">
          <a:avLst/>
        </a:prstGeom>
      </dgm:spPr>
    </dgm:pt>
    <dgm:pt modelId="{3C7EBB68-86C0-4171-9BA2-F89751CCF2EA}" type="pres">
      <dgm:prSet presAssocID="{937C03FD-329C-4283-92FB-0AA22201D1CC}" presName="rootConnector3" presStyleLbl="asst1" presStyleIdx="0" presStyleCnt="4"/>
      <dgm:spPr/>
    </dgm:pt>
    <dgm:pt modelId="{3F31F35A-EA03-4C19-A17B-657B17B44465}" type="pres">
      <dgm:prSet presAssocID="{937C03FD-329C-4283-92FB-0AA22201D1CC}" presName="hierChild6" presStyleCnt="0"/>
      <dgm:spPr/>
    </dgm:pt>
    <dgm:pt modelId="{F424BF1F-FA66-46C8-BB38-9E216012D256}" type="pres">
      <dgm:prSet presAssocID="{937C03FD-329C-4283-92FB-0AA22201D1CC}" presName="hierChild7" presStyleCnt="0"/>
      <dgm:spPr/>
    </dgm:pt>
    <dgm:pt modelId="{C36244C8-6690-4127-93AA-9E3175D9512C}" type="pres">
      <dgm:prSet presAssocID="{A949FB3E-EDD9-4B32-AA8B-201C10B396F2}" presName="Name115" presStyleLbl="parChTrans1D2" presStyleIdx="2" presStyleCnt="4"/>
      <dgm:spPr/>
    </dgm:pt>
    <dgm:pt modelId="{730B9CBD-ADDB-4E09-B4D3-E421165B0FCD}" type="pres">
      <dgm:prSet presAssocID="{935FE3F0-4E84-43B5-80A6-B13CB3713A7F}" presName="hierRoot3" presStyleCnt="0">
        <dgm:presLayoutVars>
          <dgm:hierBranch val="init"/>
        </dgm:presLayoutVars>
      </dgm:prSet>
      <dgm:spPr/>
    </dgm:pt>
    <dgm:pt modelId="{A7C10936-F275-4C94-80B7-0A7FCD7E6269}" type="pres">
      <dgm:prSet presAssocID="{935FE3F0-4E84-43B5-80A6-B13CB3713A7F}" presName="rootComposite3" presStyleCnt="0"/>
      <dgm:spPr/>
    </dgm:pt>
    <dgm:pt modelId="{B006AA48-69C2-45AF-A83B-BA2DD6263BDD}" type="pres">
      <dgm:prSet presAssocID="{935FE3F0-4E84-43B5-80A6-B13CB3713A7F}" presName="rootText3" presStyleLbl="asst1" presStyleIdx="1" presStyleCnt="4" custScaleX="1202966" custScaleY="814806" custLinFactX="-200000" custLinFactY="-1654820" custLinFactNeighborX="-237475" custLinFactNeighborY="-1700000">
        <dgm:presLayoutVars>
          <dgm:chPref val="3"/>
        </dgm:presLayoutVars>
      </dgm:prSet>
      <dgm:spPr>
        <a:prstGeom prst="roundRect">
          <a:avLst/>
        </a:prstGeom>
      </dgm:spPr>
    </dgm:pt>
    <dgm:pt modelId="{777B85FF-7CCA-4525-8A9C-EF6B8F0530D6}" type="pres">
      <dgm:prSet presAssocID="{935FE3F0-4E84-43B5-80A6-B13CB3713A7F}" presName="rootConnector3" presStyleLbl="asst1" presStyleIdx="1" presStyleCnt="4"/>
      <dgm:spPr/>
    </dgm:pt>
    <dgm:pt modelId="{C9D1C2D5-D114-43ED-BF44-097154156C86}" type="pres">
      <dgm:prSet presAssocID="{935FE3F0-4E84-43B5-80A6-B13CB3713A7F}" presName="hierChild6" presStyleCnt="0"/>
      <dgm:spPr/>
    </dgm:pt>
    <dgm:pt modelId="{FE14822A-FB28-4A4A-8FD3-6B3F19780D88}" type="pres">
      <dgm:prSet presAssocID="{F9CCDFAD-3D86-42E2-B108-8810D304CEFD}" presName="Name66" presStyleLbl="parChTrans1D3" presStyleIdx="0" presStyleCnt="4"/>
      <dgm:spPr/>
    </dgm:pt>
    <dgm:pt modelId="{44F9FC9C-F783-442E-9CA0-31108FBCDDF2}" type="pres">
      <dgm:prSet presAssocID="{1A28C33D-67D4-41A3-BE29-EFF2C07DDC24}" presName="hierRoot2" presStyleCnt="0">
        <dgm:presLayoutVars>
          <dgm:hierBranch val="init"/>
        </dgm:presLayoutVars>
      </dgm:prSet>
      <dgm:spPr/>
    </dgm:pt>
    <dgm:pt modelId="{8F920F26-9BF5-4685-988A-AD0D2DAF86DD}" type="pres">
      <dgm:prSet presAssocID="{1A28C33D-67D4-41A3-BE29-EFF2C07DDC24}" presName="rootComposite" presStyleCnt="0"/>
      <dgm:spPr/>
    </dgm:pt>
    <dgm:pt modelId="{32486C9E-6E1C-431E-A421-B746290896E9}" type="pres">
      <dgm:prSet presAssocID="{1A28C33D-67D4-41A3-BE29-EFF2C07DDC24}" presName="rootText" presStyleLbl="node3" presStyleIdx="0" presStyleCnt="3" custScaleX="377806" custScaleY="734022" custLinFactX="-264999" custLinFactY="-2000000" custLinFactNeighborX="-300000" custLinFactNeighborY="-2032519">
        <dgm:presLayoutVars>
          <dgm:chPref val="3"/>
        </dgm:presLayoutVars>
      </dgm:prSet>
      <dgm:spPr>
        <a:prstGeom prst="roundRect">
          <a:avLst/>
        </a:prstGeom>
      </dgm:spPr>
    </dgm:pt>
    <dgm:pt modelId="{3C2B5F25-8C92-42C2-8BCA-620E9B28C01A}" type="pres">
      <dgm:prSet presAssocID="{1A28C33D-67D4-41A3-BE29-EFF2C07DDC24}" presName="rootConnector" presStyleLbl="node3" presStyleIdx="0" presStyleCnt="3"/>
      <dgm:spPr/>
    </dgm:pt>
    <dgm:pt modelId="{E0CFA72F-DA8F-4DB7-8D3F-228865C07B99}" type="pres">
      <dgm:prSet presAssocID="{1A28C33D-67D4-41A3-BE29-EFF2C07DDC24}" presName="hierChild4" presStyleCnt="0"/>
      <dgm:spPr/>
    </dgm:pt>
    <dgm:pt modelId="{9B6C81CF-2C9D-4ABF-880D-84516A75D6B5}" type="pres">
      <dgm:prSet presAssocID="{1A28C33D-67D4-41A3-BE29-EFF2C07DDC24}" presName="hierChild5" presStyleCnt="0"/>
      <dgm:spPr/>
    </dgm:pt>
    <dgm:pt modelId="{49686D31-9B94-447B-83EE-B38911CA0DE8}" type="pres">
      <dgm:prSet presAssocID="{935FE3F0-4E84-43B5-80A6-B13CB3713A7F}" presName="hierChild7" presStyleCnt="0"/>
      <dgm:spPr/>
    </dgm:pt>
    <dgm:pt modelId="{7A62CB87-891A-410B-8318-4C95C36D5775}" type="pres">
      <dgm:prSet presAssocID="{346D6C72-4FAF-4B32-A383-20700649C5D9}" presName="Name115" presStyleLbl="parChTrans1D3" presStyleIdx="1" presStyleCnt="4"/>
      <dgm:spPr/>
    </dgm:pt>
    <dgm:pt modelId="{92347CA3-5543-4EED-9AE6-761AB9C18103}" type="pres">
      <dgm:prSet presAssocID="{A0C0EC85-FE2B-4E6E-A71D-14630E888547}" presName="hierRoot3" presStyleCnt="0">
        <dgm:presLayoutVars>
          <dgm:hierBranch val="init"/>
        </dgm:presLayoutVars>
      </dgm:prSet>
      <dgm:spPr/>
    </dgm:pt>
    <dgm:pt modelId="{F907ECB8-123F-406D-939C-4B7755B32CA3}" type="pres">
      <dgm:prSet presAssocID="{A0C0EC85-FE2B-4E6E-A71D-14630E888547}" presName="rootComposite3" presStyleCnt="0"/>
      <dgm:spPr/>
    </dgm:pt>
    <dgm:pt modelId="{11172452-5E8F-4BD0-AC96-EAC666D6566D}" type="pres">
      <dgm:prSet presAssocID="{A0C0EC85-FE2B-4E6E-A71D-14630E888547}" presName="rootText3" presStyleLbl="asst1" presStyleIdx="2" presStyleCnt="4" custScaleX="634243" custScaleY="857151" custLinFactX="-200000" custLinFactY="-2289135" custLinFactNeighborX="-280427" custLinFactNeighborY="-2300000">
        <dgm:presLayoutVars>
          <dgm:chPref val="3"/>
        </dgm:presLayoutVars>
      </dgm:prSet>
      <dgm:spPr>
        <a:prstGeom prst="roundRect">
          <a:avLst/>
        </a:prstGeom>
      </dgm:spPr>
    </dgm:pt>
    <dgm:pt modelId="{F0FD4C4F-267B-49B8-8981-91A78A094BD6}" type="pres">
      <dgm:prSet presAssocID="{A0C0EC85-FE2B-4E6E-A71D-14630E888547}" presName="rootConnector3" presStyleLbl="asst1" presStyleIdx="2" presStyleCnt="4"/>
      <dgm:spPr/>
    </dgm:pt>
    <dgm:pt modelId="{828C6F00-D53D-4429-B621-D967E76FA42F}" type="pres">
      <dgm:prSet presAssocID="{A0C0EC85-FE2B-4E6E-A71D-14630E888547}" presName="hierChild6" presStyleCnt="0"/>
      <dgm:spPr/>
    </dgm:pt>
    <dgm:pt modelId="{A6E578A7-F77D-43B3-83A9-6DBA81D5F5DE}" type="pres">
      <dgm:prSet presAssocID="{A0C0EC85-FE2B-4E6E-A71D-14630E888547}" presName="hierChild7" presStyleCnt="0"/>
      <dgm:spPr/>
    </dgm:pt>
    <dgm:pt modelId="{4DA4BA7A-F782-4FB0-A259-F65A079875A6}" type="pres">
      <dgm:prSet presAssocID="{86D4ABED-F934-46E2-9C54-D329DACB2C45}" presName="Name115" presStyleLbl="parChTrans1D2" presStyleIdx="3" presStyleCnt="4"/>
      <dgm:spPr/>
    </dgm:pt>
    <dgm:pt modelId="{756D5FA6-E597-436B-85C7-0F773B52D3C3}" type="pres">
      <dgm:prSet presAssocID="{73072C7F-FE33-458F-89C4-4D006BF979E3}" presName="hierRoot3" presStyleCnt="0">
        <dgm:presLayoutVars>
          <dgm:hierBranch val="init"/>
        </dgm:presLayoutVars>
      </dgm:prSet>
      <dgm:spPr/>
    </dgm:pt>
    <dgm:pt modelId="{0937E79A-E0CF-4965-803F-A87677487F22}" type="pres">
      <dgm:prSet presAssocID="{73072C7F-FE33-458F-89C4-4D006BF979E3}" presName="rootComposite3" presStyleCnt="0"/>
      <dgm:spPr/>
    </dgm:pt>
    <dgm:pt modelId="{1CBA90AC-53B7-46EF-9BBF-E9D023617399}" type="pres">
      <dgm:prSet presAssocID="{73072C7F-FE33-458F-89C4-4D006BF979E3}" presName="rootText3" presStyleLbl="asst1" presStyleIdx="3" presStyleCnt="4" custScaleX="1364970" custScaleY="859375" custLinFactX="800000" custLinFactY="912837" custLinFactNeighborX="844897" custLinFactNeighborY="1000000">
        <dgm:presLayoutVars>
          <dgm:chPref val="3"/>
        </dgm:presLayoutVars>
      </dgm:prSet>
      <dgm:spPr>
        <a:prstGeom prst="roundRect">
          <a:avLst/>
        </a:prstGeom>
      </dgm:spPr>
    </dgm:pt>
    <dgm:pt modelId="{4508B7B9-9170-47DC-A078-75F59B804CE8}" type="pres">
      <dgm:prSet presAssocID="{73072C7F-FE33-458F-89C4-4D006BF979E3}" presName="rootConnector3" presStyleLbl="asst1" presStyleIdx="3" presStyleCnt="4"/>
      <dgm:spPr/>
    </dgm:pt>
    <dgm:pt modelId="{2F6EE9BE-7A3D-4FF8-8D45-AFF61258DBD5}" type="pres">
      <dgm:prSet presAssocID="{73072C7F-FE33-458F-89C4-4D006BF979E3}" presName="hierChild6" presStyleCnt="0"/>
      <dgm:spPr/>
    </dgm:pt>
    <dgm:pt modelId="{786356FA-4128-4D14-B2AD-B9DCD76AF8A7}" type="pres">
      <dgm:prSet presAssocID="{C97D2547-0A80-4A23-8D6C-6F95B734FDED}" presName="Name66" presStyleLbl="parChTrans1D3" presStyleIdx="2" presStyleCnt="4"/>
      <dgm:spPr/>
    </dgm:pt>
    <dgm:pt modelId="{389CB2DF-126E-4956-BB20-65F30A52EEF2}" type="pres">
      <dgm:prSet presAssocID="{080936CA-CC9A-411C-BA32-61DDD9D5A5BE}" presName="hierRoot2" presStyleCnt="0">
        <dgm:presLayoutVars>
          <dgm:hierBranch val="init"/>
        </dgm:presLayoutVars>
      </dgm:prSet>
      <dgm:spPr/>
    </dgm:pt>
    <dgm:pt modelId="{FB448E66-76BF-4F7F-8C5C-BB55F6B3FE50}" type="pres">
      <dgm:prSet presAssocID="{080936CA-CC9A-411C-BA32-61DDD9D5A5BE}" presName="rootComposite" presStyleCnt="0"/>
      <dgm:spPr/>
    </dgm:pt>
    <dgm:pt modelId="{E8264A91-482D-44F5-B0DE-84570D0E8474}" type="pres">
      <dgm:prSet presAssocID="{080936CA-CC9A-411C-BA32-61DDD9D5A5BE}" presName="rootText" presStyleLbl="node3" presStyleIdx="1" presStyleCnt="3" custScaleX="2000000" custScaleY="947200" custLinFactX="400000" custLinFactNeighborX="441041" custLinFactNeighborY="-33924">
        <dgm:presLayoutVars>
          <dgm:chPref val="3"/>
        </dgm:presLayoutVars>
      </dgm:prSet>
      <dgm:spPr>
        <a:prstGeom prst="roundRect">
          <a:avLst/>
        </a:prstGeom>
      </dgm:spPr>
    </dgm:pt>
    <dgm:pt modelId="{67D03D4A-67C4-4844-AD4E-416F7512AA6B}" type="pres">
      <dgm:prSet presAssocID="{080936CA-CC9A-411C-BA32-61DDD9D5A5BE}" presName="rootConnector" presStyleLbl="node3" presStyleIdx="1" presStyleCnt="3"/>
      <dgm:spPr/>
    </dgm:pt>
    <dgm:pt modelId="{194E45ED-B281-42BE-B971-EF8395624B16}" type="pres">
      <dgm:prSet presAssocID="{080936CA-CC9A-411C-BA32-61DDD9D5A5BE}" presName="hierChild4" presStyleCnt="0"/>
      <dgm:spPr/>
    </dgm:pt>
    <dgm:pt modelId="{C1CA36CC-50B7-44A5-8C8C-8EAA74533FC1}" type="pres">
      <dgm:prSet presAssocID="{080936CA-CC9A-411C-BA32-61DDD9D5A5BE}" presName="hierChild5" presStyleCnt="0"/>
      <dgm:spPr/>
    </dgm:pt>
    <dgm:pt modelId="{EC5D5E35-CA51-45FC-A1BF-449F00D468F1}" type="pres">
      <dgm:prSet presAssocID="{05526E0B-E7DE-4FFC-BE56-6C6BAA997537}" presName="Name66" presStyleLbl="parChTrans1D3" presStyleIdx="3" presStyleCnt="4"/>
      <dgm:spPr/>
    </dgm:pt>
    <dgm:pt modelId="{DB3912F5-6289-4260-9152-9CE2735B47B0}" type="pres">
      <dgm:prSet presAssocID="{4FC0FD99-5E07-4ABA-A8D5-BE734BA991EB}" presName="hierRoot2" presStyleCnt="0">
        <dgm:presLayoutVars>
          <dgm:hierBranch val="init"/>
        </dgm:presLayoutVars>
      </dgm:prSet>
      <dgm:spPr/>
    </dgm:pt>
    <dgm:pt modelId="{D94AF156-17C9-4BFE-B77F-60D21E1C5F4B}" type="pres">
      <dgm:prSet presAssocID="{4FC0FD99-5E07-4ABA-A8D5-BE734BA991EB}" presName="rootComposite" presStyleCnt="0"/>
      <dgm:spPr/>
    </dgm:pt>
    <dgm:pt modelId="{8AD235EE-2275-425F-B9D6-4B3B519EB08A}" type="pres">
      <dgm:prSet presAssocID="{4FC0FD99-5E07-4ABA-A8D5-BE734BA991EB}" presName="rootText" presStyleLbl="node3" presStyleIdx="2" presStyleCnt="3" custScaleX="1735868" custScaleY="1044075" custLinFactX="62114" custLinFactY="600000" custLinFactNeighborX="100000" custLinFactNeighborY="626612">
        <dgm:presLayoutVars>
          <dgm:chPref val="3"/>
        </dgm:presLayoutVars>
      </dgm:prSet>
      <dgm:spPr>
        <a:prstGeom prst="roundRect">
          <a:avLst/>
        </a:prstGeom>
      </dgm:spPr>
    </dgm:pt>
    <dgm:pt modelId="{8F465BC4-E6FA-46FA-B8C7-B56B343D59DC}" type="pres">
      <dgm:prSet presAssocID="{4FC0FD99-5E07-4ABA-A8D5-BE734BA991EB}" presName="rootConnector" presStyleLbl="node3" presStyleIdx="2" presStyleCnt="3"/>
      <dgm:spPr/>
    </dgm:pt>
    <dgm:pt modelId="{AB679E40-1A06-4095-B1AB-F2BEBA334BD4}" type="pres">
      <dgm:prSet presAssocID="{4FC0FD99-5E07-4ABA-A8D5-BE734BA991EB}" presName="hierChild4" presStyleCnt="0"/>
      <dgm:spPr/>
    </dgm:pt>
    <dgm:pt modelId="{A93C55BE-54FF-4A63-B851-0FC8F1D55D53}" type="pres">
      <dgm:prSet presAssocID="{4FC0FD99-5E07-4ABA-A8D5-BE734BA991EB}" presName="hierChild5" presStyleCnt="0"/>
      <dgm:spPr/>
    </dgm:pt>
    <dgm:pt modelId="{F2CBAC46-FFFA-4291-AE28-5D906A9443AE}" type="pres">
      <dgm:prSet presAssocID="{73072C7F-FE33-458F-89C4-4D006BF979E3}" presName="hierChild7" presStyleCnt="0"/>
      <dgm:spPr/>
    </dgm:pt>
  </dgm:ptLst>
  <dgm:cxnLst>
    <dgm:cxn modelId="{1126420B-FE19-4CC2-95A8-3B1AFC1AF4F7}" type="presOf" srcId="{C97D2547-0A80-4A23-8D6C-6F95B734FDED}" destId="{786356FA-4128-4D14-B2AD-B9DCD76AF8A7}" srcOrd="0" destOrd="0" presId="urn:microsoft.com/office/officeart/2009/3/layout/HorizontalOrganizationChart"/>
    <dgm:cxn modelId="{9A7EA614-73C9-4B08-A8DB-80FEFDAE5E86}" type="presOf" srcId="{346D6C72-4FAF-4B32-A383-20700649C5D9}" destId="{7A62CB87-891A-410B-8318-4C95C36D5775}" srcOrd="0" destOrd="0" presId="urn:microsoft.com/office/officeart/2009/3/layout/HorizontalOrganizationChart"/>
    <dgm:cxn modelId="{E8F0DB18-7783-4CD9-914C-B26F312FDF60}" type="presOf" srcId="{C4406B3B-AF2E-41E0-8397-22BB17B99B34}" destId="{9C0285C0-519C-42FE-ABC3-C879B8E3E361}" srcOrd="0" destOrd="0" presId="urn:microsoft.com/office/officeart/2009/3/layout/HorizontalOrganizationChart"/>
    <dgm:cxn modelId="{375F5D1A-DFE4-4F6C-9D4D-4ED9A4292052}" srcId="{8BA9BBDD-6857-438A-BA26-1C34DD7191F3}" destId="{73072C7F-FE33-458F-89C4-4D006BF979E3}" srcOrd="2" destOrd="0" parTransId="{86D4ABED-F934-46E2-9C54-D329DACB2C45}" sibTransId="{38BAB7F5-DDC1-4630-B380-1C8EB431EE30}"/>
    <dgm:cxn modelId="{2AD6141B-4011-4F20-863B-E3535B8640A4}" type="presOf" srcId="{080936CA-CC9A-411C-BA32-61DDD9D5A5BE}" destId="{67D03D4A-67C4-4844-AD4E-416F7512AA6B}" srcOrd="1" destOrd="0" presId="urn:microsoft.com/office/officeart/2009/3/layout/HorizontalOrganizationChart"/>
    <dgm:cxn modelId="{87C32525-6EC1-4009-9D82-F9A115230D2E}" type="presOf" srcId="{1A28C33D-67D4-41A3-BE29-EFF2C07DDC24}" destId="{3C2B5F25-8C92-42C2-8BCA-620E9B28C01A}" srcOrd="1" destOrd="0" presId="urn:microsoft.com/office/officeart/2009/3/layout/HorizontalOrganizationChart"/>
    <dgm:cxn modelId="{58A1AD25-9561-4607-A287-BC5C6CF91A68}" type="presOf" srcId="{A0C0EC85-FE2B-4E6E-A71D-14630E888547}" destId="{F0FD4C4F-267B-49B8-8981-91A78A094BD6}" srcOrd="1" destOrd="0" presId="urn:microsoft.com/office/officeart/2009/3/layout/HorizontalOrganizationChart"/>
    <dgm:cxn modelId="{8D6AEC26-20BB-4CDC-A52A-9A8339D246C9}" type="presOf" srcId="{F9CCDFAD-3D86-42E2-B108-8810D304CEFD}" destId="{FE14822A-FB28-4A4A-8FD3-6B3F19780D88}" srcOrd="0" destOrd="0" presId="urn:microsoft.com/office/officeart/2009/3/layout/HorizontalOrganizationChart"/>
    <dgm:cxn modelId="{833FC532-6C3A-4364-BF7A-8F3A4DA6BE08}" srcId="{935FE3F0-4E84-43B5-80A6-B13CB3713A7F}" destId="{1A28C33D-67D4-41A3-BE29-EFF2C07DDC24}" srcOrd="1" destOrd="0" parTransId="{F9CCDFAD-3D86-42E2-B108-8810D304CEFD}" sibTransId="{F9C702E3-ACAA-435F-9195-FA246DE10275}"/>
    <dgm:cxn modelId="{E49FA639-4D44-4FC7-876C-F469643F3DC6}" srcId="{935FE3F0-4E84-43B5-80A6-B13CB3713A7F}" destId="{A0C0EC85-FE2B-4E6E-A71D-14630E888547}" srcOrd="0" destOrd="0" parTransId="{346D6C72-4FAF-4B32-A383-20700649C5D9}" sibTransId="{AC94E97E-A0C1-4F3F-BCD9-C162E0CD6B3A}"/>
    <dgm:cxn modelId="{962B4C3D-9604-4494-9F79-F2ED1CC819CC}" type="presOf" srcId="{4FC0FD99-5E07-4ABA-A8D5-BE734BA991EB}" destId="{8F465BC4-E6FA-46FA-B8C7-B56B343D59DC}" srcOrd="1" destOrd="0" presId="urn:microsoft.com/office/officeart/2009/3/layout/HorizontalOrganizationChart"/>
    <dgm:cxn modelId="{4D297B5E-E615-4860-8F89-C28388766CA1}" type="presOf" srcId="{937C03FD-329C-4283-92FB-0AA22201D1CC}" destId="{BD5848D8-EB81-49E4-9A61-209B931F6FEB}" srcOrd="0" destOrd="0" presId="urn:microsoft.com/office/officeart/2009/3/layout/HorizontalOrganizationChart"/>
    <dgm:cxn modelId="{BD76A260-DCAE-4C70-9D56-BEA2C67D421F}" type="presOf" srcId="{8BA9BBDD-6857-438A-BA26-1C34DD7191F3}" destId="{172BA27D-FF0D-4A48-A073-9D4B63299B1B}" srcOrd="0" destOrd="0" presId="urn:microsoft.com/office/officeart/2009/3/layout/HorizontalOrganizationChart"/>
    <dgm:cxn modelId="{7EF8E762-8922-4B0A-B776-666342949FFC}" srcId="{C4406B3B-AF2E-41E0-8397-22BB17B99B34}" destId="{8BA9BBDD-6857-438A-BA26-1C34DD7191F3}" srcOrd="0" destOrd="0" parTransId="{C55EBA0C-BEC6-4571-B86E-5E4729452779}" sibTransId="{109FA20B-CEA3-4D1E-B33D-A26E8D41E686}"/>
    <dgm:cxn modelId="{C2A0316B-C6CB-4510-93DC-B149669736F1}" type="presOf" srcId="{73072C7F-FE33-458F-89C4-4D006BF979E3}" destId="{1CBA90AC-53B7-46EF-9BBF-E9D023617399}" srcOrd="0" destOrd="0" presId="urn:microsoft.com/office/officeart/2009/3/layout/HorizontalOrganizationChart"/>
    <dgm:cxn modelId="{CF2A5B6B-A3D9-4A5F-B52C-73B5B5A0FBA5}" type="presOf" srcId="{040F72B3-44A6-45D1-99FF-2B8792C75865}" destId="{53F909C7-FCFB-407B-9F20-FB3D164AB702}" srcOrd="0" destOrd="0" presId="urn:microsoft.com/office/officeart/2009/3/layout/HorizontalOrganizationChart"/>
    <dgm:cxn modelId="{B6EBA650-815F-4229-9B85-F5324AB01BAD}" type="presOf" srcId="{4FC0FD99-5E07-4ABA-A8D5-BE734BA991EB}" destId="{8AD235EE-2275-425F-B9D6-4B3B519EB08A}" srcOrd="0" destOrd="0" presId="urn:microsoft.com/office/officeart/2009/3/layout/HorizontalOrganizationChart"/>
    <dgm:cxn modelId="{67BEA676-CA9A-4E5F-98BF-F6D397939887}" srcId="{73072C7F-FE33-458F-89C4-4D006BF979E3}" destId="{4FC0FD99-5E07-4ABA-A8D5-BE734BA991EB}" srcOrd="1" destOrd="0" parTransId="{05526E0B-E7DE-4FFC-BE56-6C6BAA997537}" sibTransId="{8D47E014-D95C-4BB5-B623-8974250C0993}"/>
    <dgm:cxn modelId="{9A6EDF78-71EC-4557-A97F-435AAC43F019}" type="presOf" srcId="{935FE3F0-4E84-43B5-80A6-B13CB3713A7F}" destId="{777B85FF-7CCA-4525-8A9C-EF6B8F0530D6}" srcOrd="1" destOrd="0" presId="urn:microsoft.com/office/officeart/2009/3/layout/HorizontalOrganizationChart"/>
    <dgm:cxn modelId="{21775181-C2C1-4D96-A75C-735E4395C3F9}" type="presOf" srcId="{080936CA-CC9A-411C-BA32-61DDD9D5A5BE}" destId="{E8264A91-482D-44F5-B0DE-84570D0E8474}" srcOrd="0" destOrd="0" presId="urn:microsoft.com/office/officeart/2009/3/layout/HorizontalOrganizationChart"/>
    <dgm:cxn modelId="{CF5AC684-2F3D-44FF-A12E-CEA44FD35E35}" srcId="{8BA9BBDD-6857-438A-BA26-1C34DD7191F3}" destId="{937C03FD-329C-4283-92FB-0AA22201D1CC}" srcOrd="0" destOrd="0" parTransId="{FFE2CE41-A701-4CA3-A372-13B9D4ABA5EB}" sibTransId="{DCE56568-D3B7-4012-A987-FE6AE0B2E5BF}"/>
    <dgm:cxn modelId="{F55082A4-7FBE-42DB-9D05-CF9EE5DE0287}" type="presOf" srcId="{05526E0B-E7DE-4FFC-BE56-6C6BAA997537}" destId="{EC5D5E35-CA51-45FC-A1BF-449F00D468F1}" srcOrd="0" destOrd="0" presId="urn:microsoft.com/office/officeart/2009/3/layout/HorizontalOrganizationChart"/>
    <dgm:cxn modelId="{CA22F1A5-7929-41C8-A49D-4E640CC63B22}" type="presOf" srcId="{A0C0EC85-FE2B-4E6E-A71D-14630E888547}" destId="{11172452-5E8F-4BD0-AC96-EAC666D6566D}" srcOrd="0" destOrd="0" presId="urn:microsoft.com/office/officeart/2009/3/layout/HorizontalOrganizationChart"/>
    <dgm:cxn modelId="{B7A609AA-764F-4ECF-BA27-6374C92914F7}" type="presOf" srcId="{937C03FD-329C-4283-92FB-0AA22201D1CC}" destId="{3C7EBB68-86C0-4171-9BA2-F89751CCF2EA}" srcOrd="1" destOrd="0" presId="urn:microsoft.com/office/officeart/2009/3/layout/HorizontalOrganizationChart"/>
    <dgm:cxn modelId="{392D8FAD-E65C-4324-B311-C4A174C9D251}" srcId="{73072C7F-FE33-458F-89C4-4D006BF979E3}" destId="{080936CA-CC9A-411C-BA32-61DDD9D5A5BE}" srcOrd="0" destOrd="0" parTransId="{C97D2547-0A80-4A23-8D6C-6F95B734FDED}" sibTransId="{963D0044-0616-4505-8E75-99E8B33A3321}"/>
    <dgm:cxn modelId="{FF6A97BA-8EF6-4093-98A6-48637156AD5A}" srcId="{8BA9BBDD-6857-438A-BA26-1C34DD7191F3}" destId="{79A5AEF6-D32C-4443-BF33-0740A1FBEEFB}" srcOrd="3" destOrd="0" parTransId="{040F72B3-44A6-45D1-99FF-2B8792C75865}" sibTransId="{2529FCD6-8C74-4503-9F18-4EFD6595BB3B}"/>
    <dgm:cxn modelId="{12DE9ABC-64B5-43D6-A195-2BEEB0C65A3D}" type="presOf" srcId="{86D4ABED-F934-46E2-9C54-D329DACB2C45}" destId="{4DA4BA7A-F782-4FB0-A259-F65A079875A6}" srcOrd="0" destOrd="0" presId="urn:microsoft.com/office/officeart/2009/3/layout/HorizontalOrganizationChart"/>
    <dgm:cxn modelId="{0CB8DFBC-45DC-4432-B031-867F09BE7217}" srcId="{8BA9BBDD-6857-438A-BA26-1C34DD7191F3}" destId="{935FE3F0-4E84-43B5-80A6-B13CB3713A7F}" srcOrd="1" destOrd="0" parTransId="{A949FB3E-EDD9-4B32-AA8B-201C10B396F2}" sibTransId="{EA4C783F-F22F-4B07-9D9D-A4B70CCD14B7}"/>
    <dgm:cxn modelId="{F7AD6EBF-234B-4FFA-82BF-0F531BC8DD2D}" type="presOf" srcId="{79A5AEF6-D32C-4443-BF33-0740A1FBEEFB}" destId="{943701AB-315B-4CB3-830D-2EF58788B969}" srcOrd="0" destOrd="0" presId="urn:microsoft.com/office/officeart/2009/3/layout/HorizontalOrganizationChart"/>
    <dgm:cxn modelId="{5EAE3BD0-8067-4E8F-889B-98E442A9E026}" type="presOf" srcId="{FFE2CE41-A701-4CA3-A372-13B9D4ABA5EB}" destId="{204C50C8-BF0A-46D5-AD17-B30AC4A39017}" srcOrd="0" destOrd="0" presId="urn:microsoft.com/office/officeart/2009/3/layout/HorizontalOrganizationChart"/>
    <dgm:cxn modelId="{7EDD62DF-7517-4AD2-9748-4F26341D6FE6}" type="presOf" srcId="{73072C7F-FE33-458F-89C4-4D006BF979E3}" destId="{4508B7B9-9170-47DC-A078-75F59B804CE8}" srcOrd="1" destOrd="0" presId="urn:microsoft.com/office/officeart/2009/3/layout/HorizontalOrganizationChart"/>
    <dgm:cxn modelId="{ED8E66E0-A456-481E-AF4E-3E64A914D2A1}" type="presOf" srcId="{79A5AEF6-D32C-4443-BF33-0740A1FBEEFB}" destId="{FA74D69F-9D4A-4359-9EC7-C80348A9BF8D}" srcOrd="1" destOrd="0" presId="urn:microsoft.com/office/officeart/2009/3/layout/HorizontalOrganizationChart"/>
    <dgm:cxn modelId="{710328E1-4A69-4F69-A6D6-79EC46BE3B80}" type="presOf" srcId="{A949FB3E-EDD9-4B32-AA8B-201C10B396F2}" destId="{C36244C8-6690-4127-93AA-9E3175D9512C}" srcOrd="0" destOrd="0" presId="urn:microsoft.com/office/officeart/2009/3/layout/HorizontalOrganizationChart"/>
    <dgm:cxn modelId="{1FBFCDE7-8223-4441-974B-462465C86BF3}" type="presOf" srcId="{8BA9BBDD-6857-438A-BA26-1C34DD7191F3}" destId="{787D161E-69CA-48B8-8B06-1212A50A1299}" srcOrd="1" destOrd="0" presId="urn:microsoft.com/office/officeart/2009/3/layout/HorizontalOrganizationChart"/>
    <dgm:cxn modelId="{9DB58AF6-9BAC-4DB4-A008-385617621288}" type="presOf" srcId="{1A28C33D-67D4-41A3-BE29-EFF2C07DDC24}" destId="{32486C9E-6E1C-431E-A421-B746290896E9}" srcOrd="0" destOrd="0" presId="urn:microsoft.com/office/officeart/2009/3/layout/HorizontalOrganizationChart"/>
    <dgm:cxn modelId="{9D3AC3FA-2068-40CD-909E-EBF6FFB1D319}" type="presOf" srcId="{935FE3F0-4E84-43B5-80A6-B13CB3713A7F}" destId="{B006AA48-69C2-45AF-A83B-BA2DD6263BDD}" srcOrd="0" destOrd="0" presId="urn:microsoft.com/office/officeart/2009/3/layout/HorizontalOrganizationChart"/>
    <dgm:cxn modelId="{11C9D24C-7EDE-473A-A522-F24D9792C378}" type="presParOf" srcId="{9C0285C0-519C-42FE-ABC3-C879B8E3E361}" destId="{28AF368D-EB00-4EBE-86AF-935A9BC0D7AC}" srcOrd="0" destOrd="0" presId="urn:microsoft.com/office/officeart/2009/3/layout/HorizontalOrganizationChart"/>
    <dgm:cxn modelId="{3889EDAD-8E7C-4810-9772-9EB2C8B3477C}" type="presParOf" srcId="{28AF368D-EB00-4EBE-86AF-935A9BC0D7AC}" destId="{A6ECD15F-5DB1-4C84-9BB1-7E56CD9FFE71}" srcOrd="0" destOrd="0" presId="urn:microsoft.com/office/officeart/2009/3/layout/HorizontalOrganizationChart"/>
    <dgm:cxn modelId="{E05EE1BD-BEA7-4200-943E-CD6CC363308E}" type="presParOf" srcId="{A6ECD15F-5DB1-4C84-9BB1-7E56CD9FFE71}" destId="{172BA27D-FF0D-4A48-A073-9D4B63299B1B}" srcOrd="0" destOrd="0" presId="urn:microsoft.com/office/officeart/2009/3/layout/HorizontalOrganizationChart"/>
    <dgm:cxn modelId="{61CD0842-BAEF-44B8-85CD-7A7C572EFD10}" type="presParOf" srcId="{A6ECD15F-5DB1-4C84-9BB1-7E56CD9FFE71}" destId="{787D161E-69CA-48B8-8B06-1212A50A1299}" srcOrd="1" destOrd="0" presId="urn:microsoft.com/office/officeart/2009/3/layout/HorizontalOrganizationChart"/>
    <dgm:cxn modelId="{5B670288-6AAC-4513-8E6D-AB8986D28B17}" type="presParOf" srcId="{28AF368D-EB00-4EBE-86AF-935A9BC0D7AC}" destId="{371E3BFD-5246-4B7C-A0B4-5BBB1ECECFC7}" srcOrd="1" destOrd="0" presId="urn:microsoft.com/office/officeart/2009/3/layout/HorizontalOrganizationChart"/>
    <dgm:cxn modelId="{5AC81B06-44B3-4199-AE6D-774AB493202D}" type="presParOf" srcId="{371E3BFD-5246-4B7C-A0B4-5BBB1ECECFC7}" destId="{53F909C7-FCFB-407B-9F20-FB3D164AB702}" srcOrd="0" destOrd="0" presId="urn:microsoft.com/office/officeart/2009/3/layout/HorizontalOrganizationChart"/>
    <dgm:cxn modelId="{8A7D20A8-5587-4E33-AF02-32410928E288}" type="presParOf" srcId="{371E3BFD-5246-4B7C-A0B4-5BBB1ECECFC7}" destId="{D95CD9BD-A663-4AB8-97A7-45CDFA015388}" srcOrd="1" destOrd="0" presId="urn:microsoft.com/office/officeart/2009/3/layout/HorizontalOrganizationChart"/>
    <dgm:cxn modelId="{1A19577B-CF94-4F2F-AAE8-4A963D11BE4E}" type="presParOf" srcId="{D95CD9BD-A663-4AB8-97A7-45CDFA015388}" destId="{191BCB89-105E-4B47-B84F-9280D49216AC}" srcOrd="0" destOrd="0" presId="urn:microsoft.com/office/officeart/2009/3/layout/HorizontalOrganizationChart"/>
    <dgm:cxn modelId="{61E7AFBB-D6D4-4662-B52E-8513746CF5B4}" type="presParOf" srcId="{191BCB89-105E-4B47-B84F-9280D49216AC}" destId="{943701AB-315B-4CB3-830D-2EF58788B969}" srcOrd="0" destOrd="0" presId="urn:microsoft.com/office/officeart/2009/3/layout/HorizontalOrganizationChart"/>
    <dgm:cxn modelId="{0F745CF1-1B2F-45B7-B632-DA16FD79DE9B}" type="presParOf" srcId="{191BCB89-105E-4B47-B84F-9280D49216AC}" destId="{FA74D69F-9D4A-4359-9EC7-C80348A9BF8D}" srcOrd="1" destOrd="0" presId="urn:microsoft.com/office/officeart/2009/3/layout/HorizontalOrganizationChart"/>
    <dgm:cxn modelId="{055EFFA2-001B-4F3B-82AA-D3EE9226A391}" type="presParOf" srcId="{D95CD9BD-A663-4AB8-97A7-45CDFA015388}" destId="{E54D27DB-C443-4414-9CDE-99AFBB08D43D}" srcOrd="1" destOrd="0" presId="urn:microsoft.com/office/officeart/2009/3/layout/HorizontalOrganizationChart"/>
    <dgm:cxn modelId="{06710773-D3A4-417D-A413-7EAF24C63CA2}" type="presParOf" srcId="{D95CD9BD-A663-4AB8-97A7-45CDFA015388}" destId="{A6C1B217-1CB1-4BC5-A50B-93A8C2392E49}" srcOrd="2" destOrd="0" presId="urn:microsoft.com/office/officeart/2009/3/layout/HorizontalOrganizationChart"/>
    <dgm:cxn modelId="{DD90FC40-5B3B-410F-97C1-D34E7A731000}" type="presParOf" srcId="{28AF368D-EB00-4EBE-86AF-935A9BC0D7AC}" destId="{14290C49-6E87-4A81-9DB4-472A04DCF6C1}" srcOrd="2" destOrd="0" presId="urn:microsoft.com/office/officeart/2009/3/layout/HorizontalOrganizationChart"/>
    <dgm:cxn modelId="{9C536217-40F1-468B-9EF2-33625DE0F289}" type="presParOf" srcId="{14290C49-6E87-4A81-9DB4-472A04DCF6C1}" destId="{204C50C8-BF0A-46D5-AD17-B30AC4A39017}" srcOrd="0" destOrd="0" presId="urn:microsoft.com/office/officeart/2009/3/layout/HorizontalOrganizationChart"/>
    <dgm:cxn modelId="{7D32D9CA-8690-4B84-9BDC-C20626AE4AFE}" type="presParOf" srcId="{14290C49-6E87-4A81-9DB4-472A04DCF6C1}" destId="{8F2F02CF-3789-4B8B-9CBF-9370F65A06C2}" srcOrd="1" destOrd="0" presId="urn:microsoft.com/office/officeart/2009/3/layout/HorizontalOrganizationChart"/>
    <dgm:cxn modelId="{46F6C7FB-FE9A-450E-9C63-F23C102C3F11}" type="presParOf" srcId="{8F2F02CF-3789-4B8B-9CBF-9370F65A06C2}" destId="{F0F96E66-79BB-45F7-9BA9-EC5CFAF749CB}" srcOrd="0" destOrd="0" presId="urn:microsoft.com/office/officeart/2009/3/layout/HorizontalOrganizationChart"/>
    <dgm:cxn modelId="{DC87C394-92B3-47D1-B509-0F65729F17C4}" type="presParOf" srcId="{F0F96E66-79BB-45F7-9BA9-EC5CFAF749CB}" destId="{BD5848D8-EB81-49E4-9A61-209B931F6FEB}" srcOrd="0" destOrd="0" presId="urn:microsoft.com/office/officeart/2009/3/layout/HorizontalOrganizationChart"/>
    <dgm:cxn modelId="{093C32EB-8E81-49DE-BA8A-CD6E1DFC10EF}" type="presParOf" srcId="{F0F96E66-79BB-45F7-9BA9-EC5CFAF749CB}" destId="{3C7EBB68-86C0-4171-9BA2-F89751CCF2EA}" srcOrd="1" destOrd="0" presId="urn:microsoft.com/office/officeart/2009/3/layout/HorizontalOrganizationChart"/>
    <dgm:cxn modelId="{CBBB4470-FE74-4C3A-8EE6-B730C6478904}" type="presParOf" srcId="{8F2F02CF-3789-4B8B-9CBF-9370F65A06C2}" destId="{3F31F35A-EA03-4C19-A17B-657B17B44465}" srcOrd="1" destOrd="0" presId="urn:microsoft.com/office/officeart/2009/3/layout/HorizontalOrganizationChart"/>
    <dgm:cxn modelId="{4209F241-15D4-4FC2-9BA5-8F3A63493C8F}" type="presParOf" srcId="{8F2F02CF-3789-4B8B-9CBF-9370F65A06C2}" destId="{F424BF1F-FA66-46C8-BB38-9E216012D256}" srcOrd="2" destOrd="0" presId="urn:microsoft.com/office/officeart/2009/3/layout/HorizontalOrganizationChart"/>
    <dgm:cxn modelId="{F67BCF16-F200-40EF-8FC9-7E7E79E9173E}" type="presParOf" srcId="{14290C49-6E87-4A81-9DB4-472A04DCF6C1}" destId="{C36244C8-6690-4127-93AA-9E3175D9512C}" srcOrd="2" destOrd="0" presId="urn:microsoft.com/office/officeart/2009/3/layout/HorizontalOrganizationChart"/>
    <dgm:cxn modelId="{B340EE5D-0D2F-4277-AA70-DBDE877682DD}" type="presParOf" srcId="{14290C49-6E87-4A81-9DB4-472A04DCF6C1}" destId="{730B9CBD-ADDB-4E09-B4D3-E421165B0FCD}" srcOrd="3" destOrd="0" presId="urn:microsoft.com/office/officeart/2009/3/layout/HorizontalOrganizationChart"/>
    <dgm:cxn modelId="{3944945C-0F1E-4A96-90EF-4CAF2DB9E33C}" type="presParOf" srcId="{730B9CBD-ADDB-4E09-B4D3-E421165B0FCD}" destId="{A7C10936-F275-4C94-80B7-0A7FCD7E6269}" srcOrd="0" destOrd="0" presId="urn:microsoft.com/office/officeart/2009/3/layout/HorizontalOrganizationChart"/>
    <dgm:cxn modelId="{393ABEAD-145E-4D43-B1D0-7DE13FD49402}" type="presParOf" srcId="{A7C10936-F275-4C94-80B7-0A7FCD7E6269}" destId="{B006AA48-69C2-45AF-A83B-BA2DD6263BDD}" srcOrd="0" destOrd="0" presId="urn:microsoft.com/office/officeart/2009/3/layout/HorizontalOrganizationChart"/>
    <dgm:cxn modelId="{226A4869-FD40-4187-ADCE-5CF18F42C88F}" type="presParOf" srcId="{A7C10936-F275-4C94-80B7-0A7FCD7E6269}" destId="{777B85FF-7CCA-4525-8A9C-EF6B8F0530D6}" srcOrd="1" destOrd="0" presId="urn:microsoft.com/office/officeart/2009/3/layout/HorizontalOrganizationChart"/>
    <dgm:cxn modelId="{FF3FA10D-5566-4929-AAE0-6BD00BC52DF4}" type="presParOf" srcId="{730B9CBD-ADDB-4E09-B4D3-E421165B0FCD}" destId="{C9D1C2D5-D114-43ED-BF44-097154156C86}" srcOrd="1" destOrd="0" presId="urn:microsoft.com/office/officeart/2009/3/layout/HorizontalOrganizationChart"/>
    <dgm:cxn modelId="{35FE294B-B215-475A-9412-92013B08D381}" type="presParOf" srcId="{C9D1C2D5-D114-43ED-BF44-097154156C86}" destId="{FE14822A-FB28-4A4A-8FD3-6B3F19780D88}" srcOrd="0" destOrd="0" presId="urn:microsoft.com/office/officeart/2009/3/layout/HorizontalOrganizationChart"/>
    <dgm:cxn modelId="{75759F12-508E-4E19-8621-79BF54088789}" type="presParOf" srcId="{C9D1C2D5-D114-43ED-BF44-097154156C86}" destId="{44F9FC9C-F783-442E-9CA0-31108FBCDDF2}" srcOrd="1" destOrd="0" presId="urn:microsoft.com/office/officeart/2009/3/layout/HorizontalOrganizationChart"/>
    <dgm:cxn modelId="{E65932F3-29DB-4AC2-9D68-4A361C1E9FEE}" type="presParOf" srcId="{44F9FC9C-F783-442E-9CA0-31108FBCDDF2}" destId="{8F920F26-9BF5-4685-988A-AD0D2DAF86DD}" srcOrd="0" destOrd="0" presId="urn:microsoft.com/office/officeart/2009/3/layout/HorizontalOrganizationChart"/>
    <dgm:cxn modelId="{6B98F496-57EC-4C00-BFB1-B6A054DA4B0F}" type="presParOf" srcId="{8F920F26-9BF5-4685-988A-AD0D2DAF86DD}" destId="{32486C9E-6E1C-431E-A421-B746290896E9}" srcOrd="0" destOrd="0" presId="urn:microsoft.com/office/officeart/2009/3/layout/HorizontalOrganizationChart"/>
    <dgm:cxn modelId="{14B8F228-FE5E-4DF9-A9BD-BDD2A82C5B3D}" type="presParOf" srcId="{8F920F26-9BF5-4685-988A-AD0D2DAF86DD}" destId="{3C2B5F25-8C92-42C2-8BCA-620E9B28C01A}" srcOrd="1" destOrd="0" presId="urn:microsoft.com/office/officeart/2009/3/layout/HorizontalOrganizationChart"/>
    <dgm:cxn modelId="{2FE9A444-BB73-4036-94C5-0F29BAE0A7E1}" type="presParOf" srcId="{44F9FC9C-F783-442E-9CA0-31108FBCDDF2}" destId="{E0CFA72F-DA8F-4DB7-8D3F-228865C07B99}" srcOrd="1" destOrd="0" presId="urn:microsoft.com/office/officeart/2009/3/layout/HorizontalOrganizationChart"/>
    <dgm:cxn modelId="{EBA82BA6-35E8-44C1-9D13-F2685D86E38B}" type="presParOf" srcId="{44F9FC9C-F783-442E-9CA0-31108FBCDDF2}" destId="{9B6C81CF-2C9D-4ABF-880D-84516A75D6B5}" srcOrd="2" destOrd="0" presId="urn:microsoft.com/office/officeart/2009/3/layout/HorizontalOrganizationChart"/>
    <dgm:cxn modelId="{1FC516F6-C942-4943-82AF-D3D806491BA4}" type="presParOf" srcId="{730B9CBD-ADDB-4E09-B4D3-E421165B0FCD}" destId="{49686D31-9B94-447B-83EE-B38911CA0DE8}" srcOrd="2" destOrd="0" presId="urn:microsoft.com/office/officeart/2009/3/layout/HorizontalOrganizationChart"/>
    <dgm:cxn modelId="{646079E1-218D-4E64-81B9-E455C35F551F}" type="presParOf" srcId="{49686D31-9B94-447B-83EE-B38911CA0DE8}" destId="{7A62CB87-891A-410B-8318-4C95C36D5775}" srcOrd="0" destOrd="0" presId="urn:microsoft.com/office/officeart/2009/3/layout/HorizontalOrganizationChart"/>
    <dgm:cxn modelId="{43B87A0F-20ED-4436-8C35-8E50C69E3AB0}" type="presParOf" srcId="{49686D31-9B94-447B-83EE-B38911CA0DE8}" destId="{92347CA3-5543-4EED-9AE6-761AB9C18103}" srcOrd="1" destOrd="0" presId="urn:microsoft.com/office/officeart/2009/3/layout/HorizontalOrganizationChart"/>
    <dgm:cxn modelId="{C1F322E0-5F2F-4335-A4C6-1FE50B7C4510}" type="presParOf" srcId="{92347CA3-5543-4EED-9AE6-761AB9C18103}" destId="{F907ECB8-123F-406D-939C-4B7755B32CA3}" srcOrd="0" destOrd="0" presId="urn:microsoft.com/office/officeart/2009/3/layout/HorizontalOrganizationChart"/>
    <dgm:cxn modelId="{4F347507-BEB8-4E6C-8D7A-FC7F9BE93B79}" type="presParOf" srcId="{F907ECB8-123F-406D-939C-4B7755B32CA3}" destId="{11172452-5E8F-4BD0-AC96-EAC666D6566D}" srcOrd="0" destOrd="0" presId="urn:microsoft.com/office/officeart/2009/3/layout/HorizontalOrganizationChart"/>
    <dgm:cxn modelId="{2FB14118-9E6C-4341-B723-BF77FB6576EE}" type="presParOf" srcId="{F907ECB8-123F-406D-939C-4B7755B32CA3}" destId="{F0FD4C4F-267B-49B8-8981-91A78A094BD6}" srcOrd="1" destOrd="0" presId="urn:microsoft.com/office/officeart/2009/3/layout/HorizontalOrganizationChart"/>
    <dgm:cxn modelId="{7212DDB2-8990-47B4-827C-59AA1B50C26A}" type="presParOf" srcId="{92347CA3-5543-4EED-9AE6-761AB9C18103}" destId="{828C6F00-D53D-4429-B621-D967E76FA42F}" srcOrd="1" destOrd="0" presId="urn:microsoft.com/office/officeart/2009/3/layout/HorizontalOrganizationChart"/>
    <dgm:cxn modelId="{4FA607D6-FE59-4217-850F-F387A4FA16BC}" type="presParOf" srcId="{92347CA3-5543-4EED-9AE6-761AB9C18103}" destId="{A6E578A7-F77D-43B3-83A9-6DBA81D5F5DE}" srcOrd="2" destOrd="0" presId="urn:microsoft.com/office/officeart/2009/3/layout/HorizontalOrganizationChart"/>
    <dgm:cxn modelId="{9D413AC0-0E7A-40CD-8DC5-5004C863DD36}" type="presParOf" srcId="{14290C49-6E87-4A81-9DB4-472A04DCF6C1}" destId="{4DA4BA7A-F782-4FB0-A259-F65A079875A6}" srcOrd="4" destOrd="0" presId="urn:microsoft.com/office/officeart/2009/3/layout/HorizontalOrganizationChart"/>
    <dgm:cxn modelId="{A2CE75B9-5EBD-4E4F-A044-6C86B03346DE}" type="presParOf" srcId="{14290C49-6E87-4A81-9DB4-472A04DCF6C1}" destId="{756D5FA6-E597-436B-85C7-0F773B52D3C3}" srcOrd="5" destOrd="0" presId="urn:microsoft.com/office/officeart/2009/3/layout/HorizontalOrganizationChart"/>
    <dgm:cxn modelId="{F0195C27-5ECA-4B4A-92F1-6A15BBCE1229}" type="presParOf" srcId="{756D5FA6-E597-436B-85C7-0F773B52D3C3}" destId="{0937E79A-E0CF-4965-803F-A87677487F22}" srcOrd="0" destOrd="0" presId="urn:microsoft.com/office/officeart/2009/3/layout/HorizontalOrganizationChart"/>
    <dgm:cxn modelId="{CEB2CAE4-2B8E-4389-B57B-43B86366342D}" type="presParOf" srcId="{0937E79A-E0CF-4965-803F-A87677487F22}" destId="{1CBA90AC-53B7-46EF-9BBF-E9D023617399}" srcOrd="0" destOrd="0" presId="urn:microsoft.com/office/officeart/2009/3/layout/HorizontalOrganizationChart"/>
    <dgm:cxn modelId="{63CD6C19-E910-4162-8662-59B4F72492A2}" type="presParOf" srcId="{0937E79A-E0CF-4965-803F-A87677487F22}" destId="{4508B7B9-9170-47DC-A078-75F59B804CE8}" srcOrd="1" destOrd="0" presId="urn:microsoft.com/office/officeart/2009/3/layout/HorizontalOrganizationChart"/>
    <dgm:cxn modelId="{A8A52FE1-8D67-44A7-9047-5208DD4FDB81}" type="presParOf" srcId="{756D5FA6-E597-436B-85C7-0F773B52D3C3}" destId="{2F6EE9BE-7A3D-4FF8-8D45-AFF61258DBD5}" srcOrd="1" destOrd="0" presId="urn:microsoft.com/office/officeart/2009/3/layout/HorizontalOrganizationChart"/>
    <dgm:cxn modelId="{0AF35956-C653-443B-8937-DC168D21EE6C}" type="presParOf" srcId="{2F6EE9BE-7A3D-4FF8-8D45-AFF61258DBD5}" destId="{786356FA-4128-4D14-B2AD-B9DCD76AF8A7}" srcOrd="0" destOrd="0" presId="urn:microsoft.com/office/officeart/2009/3/layout/HorizontalOrganizationChart"/>
    <dgm:cxn modelId="{7C07521A-7DF0-43B0-903E-66B7270B6801}" type="presParOf" srcId="{2F6EE9BE-7A3D-4FF8-8D45-AFF61258DBD5}" destId="{389CB2DF-126E-4956-BB20-65F30A52EEF2}" srcOrd="1" destOrd="0" presId="urn:microsoft.com/office/officeart/2009/3/layout/HorizontalOrganizationChart"/>
    <dgm:cxn modelId="{B469D245-730F-4E02-9D44-4A08AFF4F140}" type="presParOf" srcId="{389CB2DF-126E-4956-BB20-65F30A52EEF2}" destId="{FB448E66-76BF-4F7F-8C5C-BB55F6B3FE50}" srcOrd="0" destOrd="0" presId="urn:microsoft.com/office/officeart/2009/3/layout/HorizontalOrganizationChart"/>
    <dgm:cxn modelId="{E2269F26-7290-4093-B8C5-6040F39B0ACC}" type="presParOf" srcId="{FB448E66-76BF-4F7F-8C5C-BB55F6B3FE50}" destId="{E8264A91-482D-44F5-B0DE-84570D0E8474}" srcOrd="0" destOrd="0" presId="urn:microsoft.com/office/officeart/2009/3/layout/HorizontalOrganizationChart"/>
    <dgm:cxn modelId="{093E9416-107E-42F2-B27F-400325DE1D6E}" type="presParOf" srcId="{FB448E66-76BF-4F7F-8C5C-BB55F6B3FE50}" destId="{67D03D4A-67C4-4844-AD4E-416F7512AA6B}" srcOrd="1" destOrd="0" presId="urn:microsoft.com/office/officeart/2009/3/layout/HorizontalOrganizationChart"/>
    <dgm:cxn modelId="{F3902DE6-BB01-44E3-A2CB-09C95D4458F6}" type="presParOf" srcId="{389CB2DF-126E-4956-BB20-65F30A52EEF2}" destId="{194E45ED-B281-42BE-B971-EF8395624B16}" srcOrd="1" destOrd="0" presId="urn:microsoft.com/office/officeart/2009/3/layout/HorizontalOrganizationChart"/>
    <dgm:cxn modelId="{B8BD5D89-88B4-4FFB-86A9-31770C305FEC}" type="presParOf" srcId="{389CB2DF-126E-4956-BB20-65F30A52EEF2}" destId="{C1CA36CC-50B7-44A5-8C8C-8EAA74533FC1}" srcOrd="2" destOrd="0" presId="urn:microsoft.com/office/officeart/2009/3/layout/HorizontalOrganizationChart"/>
    <dgm:cxn modelId="{C09BA833-CAD9-42C3-B64E-0E04EAB620D0}" type="presParOf" srcId="{2F6EE9BE-7A3D-4FF8-8D45-AFF61258DBD5}" destId="{EC5D5E35-CA51-45FC-A1BF-449F00D468F1}" srcOrd="2" destOrd="0" presId="urn:microsoft.com/office/officeart/2009/3/layout/HorizontalOrganizationChart"/>
    <dgm:cxn modelId="{D48D3C5C-0E53-4A17-9577-DD5A4FB2FD0E}" type="presParOf" srcId="{2F6EE9BE-7A3D-4FF8-8D45-AFF61258DBD5}" destId="{DB3912F5-6289-4260-9152-9CE2735B47B0}" srcOrd="3" destOrd="0" presId="urn:microsoft.com/office/officeart/2009/3/layout/HorizontalOrganizationChart"/>
    <dgm:cxn modelId="{57538988-59F5-4B91-B1B7-4F99B07555DC}" type="presParOf" srcId="{DB3912F5-6289-4260-9152-9CE2735B47B0}" destId="{D94AF156-17C9-4BFE-B77F-60D21E1C5F4B}" srcOrd="0" destOrd="0" presId="urn:microsoft.com/office/officeart/2009/3/layout/HorizontalOrganizationChart"/>
    <dgm:cxn modelId="{3D20B4B6-0FFE-47B0-80F0-4DC9CD94CBE3}" type="presParOf" srcId="{D94AF156-17C9-4BFE-B77F-60D21E1C5F4B}" destId="{8AD235EE-2275-425F-B9D6-4B3B519EB08A}" srcOrd="0" destOrd="0" presId="urn:microsoft.com/office/officeart/2009/3/layout/HorizontalOrganizationChart"/>
    <dgm:cxn modelId="{8BAD531E-2D35-40C7-8295-23F2A20FA031}" type="presParOf" srcId="{D94AF156-17C9-4BFE-B77F-60D21E1C5F4B}" destId="{8F465BC4-E6FA-46FA-B8C7-B56B343D59DC}" srcOrd="1" destOrd="0" presId="urn:microsoft.com/office/officeart/2009/3/layout/HorizontalOrganizationChart"/>
    <dgm:cxn modelId="{4ED845C3-50AF-4C6C-9759-75EC673BD19D}" type="presParOf" srcId="{DB3912F5-6289-4260-9152-9CE2735B47B0}" destId="{AB679E40-1A06-4095-B1AB-F2BEBA334BD4}" srcOrd="1" destOrd="0" presId="urn:microsoft.com/office/officeart/2009/3/layout/HorizontalOrganizationChart"/>
    <dgm:cxn modelId="{1E95956C-9699-4BA9-A8BE-B912DD190577}" type="presParOf" srcId="{DB3912F5-6289-4260-9152-9CE2735B47B0}" destId="{A93C55BE-54FF-4A63-B851-0FC8F1D55D53}" srcOrd="2" destOrd="0" presId="urn:microsoft.com/office/officeart/2009/3/layout/HorizontalOrganizationChart"/>
    <dgm:cxn modelId="{386A7943-8168-4794-A7FF-7DD690C6A04F}" type="presParOf" srcId="{756D5FA6-E597-436B-85C7-0F773B52D3C3}" destId="{F2CBAC46-FFFA-4291-AE28-5D906A9443AE}" srcOrd="2" destOrd="0" presId="urn:microsoft.com/office/officeart/2009/3/layout/HorizontalOrganizationChar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4406B3B-AF2E-41E0-8397-22BB17B99B34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37C03FD-329C-4283-92FB-0AA22201D1CC}" type="asst">
      <dgm:prSet phldrT="[Text]" custT="1"/>
      <dgm:spPr>
        <a:solidFill>
          <a:srgbClr val="E4DA16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algn="ctr" defTabSz="914400" rtl="0" eaLnBrk="1" latinLnBrk="0" hangingPunct="1"/>
          <a:r>
            <a:rPr lang="fa-IR" sz="3200" kern="1200" dirty="0">
              <a:solidFill>
                <a:schemeClr val="bg1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تحویل نهایی</a:t>
          </a:r>
          <a:endParaRPr lang="en-US" sz="3200" kern="1200" dirty="0">
            <a:solidFill>
              <a:schemeClr val="bg1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gm:t>
    </dgm:pt>
    <dgm:pt modelId="{FFE2CE41-A701-4CA3-A372-13B9D4ABA5EB}" type="parTrans" cxnId="{CF5AC684-2F3D-44FF-A12E-CEA44FD35E3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DCE56568-D3B7-4012-A987-FE6AE0B2E5BF}" type="sibTrans" cxnId="{CF5AC684-2F3D-44FF-A12E-CEA44FD35E35}">
      <dgm:prSet/>
      <dgm:spPr/>
      <dgm:t>
        <a:bodyPr/>
        <a:lstStyle/>
        <a:p>
          <a:endParaRPr lang="en-US"/>
        </a:p>
      </dgm:t>
    </dgm:pt>
    <dgm:pt modelId="{BE220EA6-B5BA-4F5D-AFBD-F97DDC5E3C5C}">
      <dgm:prSet phldrT="[Text]" custT="1"/>
      <dgm:spPr>
        <a:solidFill>
          <a:srgbClr val="F7AB27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تهیه مستندات فنی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9E2CDD30-079C-44A2-ACBB-B4A5EC9C5158}" type="parTrans" cxnId="{8E3940F1-A6FF-4F0A-8B54-613049D92A6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BDBB728A-0DAC-49C8-A0DC-C3958B23095D}" type="sibTrans" cxnId="{8E3940F1-A6FF-4F0A-8B54-613049D92A62}">
      <dgm:prSet/>
      <dgm:spPr/>
      <dgm:t>
        <a:bodyPr/>
        <a:lstStyle/>
        <a:p>
          <a:endParaRPr lang="en-US"/>
        </a:p>
      </dgm:t>
    </dgm:pt>
    <dgm:pt modelId="{8E797FE5-DE04-4F77-95E9-1A49D97E7D5D}">
      <dgm:prSet phldrT="[Text]" custT="1"/>
      <dgm:spPr>
        <a:solidFill>
          <a:srgbClr val="DA8F08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راه انداری اولیه سایت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A99B2164-7D6D-4137-B4FF-38A3931E9E5D}" type="parTrans" cxnId="{383B97D3-1D42-451A-99A8-54633774D8F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C4BE4F4B-AB04-43C8-A62F-28F93AE2AB1C}" type="sibTrans" cxnId="{383B97D3-1D42-451A-99A8-54633774D8F5}">
      <dgm:prSet/>
      <dgm:spPr/>
      <dgm:t>
        <a:bodyPr/>
        <a:lstStyle/>
        <a:p>
          <a:endParaRPr lang="en-US"/>
        </a:p>
      </dgm:t>
    </dgm:pt>
    <dgm:pt modelId="{A427EE8C-06AE-444E-A0AD-4EBBAF52D310}">
      <dgm:prSet custT="1"/>
      <dgm:spPr>
        <a:solidFill>
          <a:srgbClr val="DA8F08"/>
        </a:solidFill>
        <a:ln>
          <a:solidFill>
            <a:schemeClr val="accent2">
              <a:lumMod val="50000"/>
            </a:schemeClr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مستند سازی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8D50E5FF-FCFB-4438-8183-0911DBD75A76}" type="parTrans" cxnId="{FA52E242-8545-4F27-852B-1A550C2FAD0C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  <a:ln>
          <a:solidFill>
            <a:srgbClr val="D97736"/>
          </a:solidFill>
        </a:ln>
      </dgm:spPr>
      <dgm:t>
        <a:bodyPr/>
        <a:lstStyle/>
        <a:p>
          <a:endParaRPr lang="en-US"/>
        </a:p>
      </dgm:t>
    </dgm:pt>
    <dgm:pt modelId="{A0DE5AB9-A20B-4755-B8AC-76D25F0A0D12}" type="sibTrans" cxnId="{FA52E242-8545-4F27-852B-1A550C2FAD0C}">
      <dgm:prSet/>
      <dgm:spPr/>
      <dgm:t>
        <a:bodyPr/>
        <a:lstStyle/>
        <a:p>
          <a:endParaRPr lang="en-US"/>
        </a:p>
      </dgm:t>
    </dgm:pt>
    <dgm:pt modelId="{76228612-C01B-4043-92DF-B66410FB407A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r>
            <a:rPr lang="fa-IR" sz="18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تهیه مستندات کاربردی</a:t>
          </a:r>
          <a:endParaRPr lang="en-US" sz="18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EDB7940D-E2AF-4F28-8F63-14776DE6EF9D}" type="parTrans" cxnId="{A002E9E2-4CC0-4BC3-99A1-87B5F4A21A1E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>
        <a:solidFill>
          <a:srgbClr val="D97736"/>
        </a:solidFill>
      </dgm:spPr>
      <dgm:t>
        <a:bodyPr/>
        <a:lstStyle/>
        <a:p>
          <a:endParaRPr lang="en-US"/>
        </a:p>
      </dgm:t>
    </dgm:pt>
    <dgm:pt modelId="{C62D0FDE-CCC1-4CD4-95DA-ECDE22708D2C}" type="sibTrans" cxnId="{A002E9E2-4CC0-4BC3-99A1-87B5F4A21A1E}">
      <dgm:prSet/>
      <dgm:spPr/>
      <dgm:t>
        <a:bodyPr/>
        <a:lstStyle/>
        <a:p>
          <a:endParaRPr lang="en-US"/>
        </a:p>
      </dgm:t>
    </dgm:pt>
    <dgm:pt modelId="{03160DE3-D422-4714-955A-705D4B6B41CC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تحلیل وپشتیبانی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E4175A02-33EE-48F9-8796-2C042C07E2BB}" type="parTrans" cxnId="{7C1860AA-68AC-468D-9C26-31A47BF38299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1C7D2476-98D4-4F8D-80FE-DC260E4873EE}" type="sibTrans" cxnId="{7C1860AA-68AC-468D-9C26-31A47BF38299}">
      <dgm:prSet/>
      <dgm:spPr/>
      <dgm:t>
        <a:bodyPr/>
        <a:lstStyle/>
        <a:p>
          <a:endParaRPr lang="en-US"/>
        </a:p>
      </dgm:t>
    </dgm:pt>
    <dgm:pt modelId="{C5A1086F-2903-4406-9696-6D0D4DC6CAAE}">
      <dgm:prSet custT="1"/>
      <dgm:spPr>
        <a:solidFill>
          <a:srgbClr val="F7AB27"/>
        </a:solidFill>
        <a:ln>
          <a:solidFill>
            <a:srgbClr val="843C0C"/>
          </a:solidFill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تحویل پروژه به کارفرما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0EF61825-676C-4EF9-A5BE-D2A87BB5A1EF}" type="parTrans" cxnId="{31E2A37D-971C-459D-80CB-78D65299C4A4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DA849718-BA79-4418-9720-923E8578FEEC}" type="sibTrans" cxnId="{31E2A37D-971C-459D-80CB-78D65299C4A4}">
      <dgm:prSet/>
      <dgm:spPr/>
      <dgm:t>
        <a:bodyPr/>
        <a:lstStyle/>
        <a:p>
          <a:endParaRPr lang="en-US"/>
        </a:p>
      </dgm:t>
    </dgm:pt>
    <dgm:pt modelId="{B2C34775-5866-4362-957F-EB6BF78784B7}" type="asst">
      <dgm:prSet custT="1"/>
      <dgm:spPr>
        <a:solidFill>
          <a:srgbClr val="F7AB27"/>
        </a:solidFill>
        <a:ln>
          <a:solidFill>
            <a:srgbClr val="843C0C"/>
          </a:solidFill>
        </a:ln>
      </dgm:spPr>
      <dgm:t>
        <a:bodyPr/>
        <a:lstStyle/>
        <a:p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پشتیبانی پس از تحویل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gm:t>
    </dgm:pt>
    <dgm:pt modelId="{4BBF9516-14D6-4EAE-B04B-0AD8E57FF7B0}" type="parTrans" cxnId="{7DAFF253-F901-4958-A32F-A387C3910710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C13C2CF0-5979-4783-BD5D-EC2113A24CAD}" type="sibTrans" cxnId="{7DAFF253-F901-4958-A32F-A387C3910710}">
      <dgm:prSet/>
      <dgm:spPr/>
      <dgm:t>
        <a:bodyPr/>
        <a:lstStyle/>
        <a:p>
          <a:endParaRPr lang="en-US"/>
        </a:p>
      </dgm:t>
    </dgm:pt>
    <dgm:pt modelId="{9C0285C0-519C-42FE-ABC3-C879B8E3E361}" type="pres">
      <dgm:prSet presAssocID="{C4406B3B-AF2E-41E0-8397-22BB17B99B34}" presName="hierChild1" presStyleCnt="0">
        <dgm:presLayoutVars>
          <dgm:orgChart val="1"/>
          <dgm:chPref val="1"/>
          <dgm:dir val="rev"/>
          <dgm:animOne val="branch"/>
          <dgm:animLvl val="lvl"/>
          <dgm:resizeHandles/>
        </dgm:presLayoutVars>
      </dgm:prSet>
      <dgm:spPr/>
    </dgm:pt>
    <dgm:pt modelId="{23FB4BD3-0881-42F3-BFA5-82D53FC49291}" type="pres">
      <dgm:prSet presAssocID="{937C03FD-329C-4283-92FB-0AA22201D1CC}" presName="hierRoot1" presStyleCnt="0">
        <dgm:presLayoutVars>
          <dgm:hierBranch val="init"/>
        </dgm:presLayoutVars>
      </dgm:prSet>
      <dgm:spPr/>
    </dgm:pt>
    <dgm:pt modelId="{917D30A7-909E-44BE-84C6-76FBF156BA48}" type="pres">
      <dgm:prSet presAssocID="{937C03FD-329C-4283-92FB-0AA22201D1CC}" presName="rootComposite1" presStyleCnt="0"/>
      <dgm:spPr/>
    </dgm:pt>
    <dgm:pt modelId="{1E37D588-CE42-4D7D-8736-27D30A79BFE4}" type="pres">
      <dgm:prSet presAssocID="{937C03FD-329C-4283-92FB-0AA22201D1CC}" presName="rootText1" presStyleLbl="node0" presStyleIdx="0" presStyleCnt="1" custScaleX="101495" custScaleY="120372" custLinFactY="-100000" custLinFactNeighborX="11916" custLinFactNeighborY="-147691">
        <dgm:presLayoutVars>
          <dgm:chPref val="3"/>
        </dgm:presLayoutVars>
      </dgm:prSet>
      <dgm:spPr>
        <a:prstGeom prst="roundRect">
          <a:avLst/>
        </a:prstGeom>
      </dgm:spPr>
    </dgm:pt>
    <dgm:pt modelId="{B9928108-E118-43B9-BEC2-FDEB4EBE813B}" type="pres">
      <dgm:prSet presAssocID="{937C03FD-329C-4283-92FB-0AA22201D1CC}" presName="rootConnector1" presStyleLbl="asst0" presStyleIdx="0" presStyleCnt="0"/>
      <dgm:spPr/>
    </dgm:pt>
    <dgm:pt modelId="{4EDDC756-0D69-497C-99B0-EB8C66E94B19}" type="pres">
      <dgm:prSet presAssocID="{937C03FD-329C-4283-92FB-0AA22201D1CC}" presName="hierChild2" presStyleCnt="0"/>
      <dgm:spPr/>
    </dgm:pt>
    <dgm:pt modelId="{4D7619BE-31B5-4DEF-93D5-5578F598BC55}" type="pres">
      <dgm:prSet presAssocID="{8D50E5FF-FCFB-4438-8183-0911DBD75A76}" presName="Name66" presStyleLbl="parChTrans1D2" presStyleIdx="0" presStyleCnt="3"/>
      <dgm:spPr/>
    </dgm:pt>
    <dgm:pt modelId="{32D4B917-93B7-4FBC-AAAA-E3AD3C27AC49}" type="pres">
      <dgm:prSet presAssocID="{A427EE8C-06AE-444E-A0AD-4EBBAF52D310}" presName="hierRoot2" presStyleCnt="0">
        <dgm:presLayoutVars>
          <dgm:hierBranch val="init"/>
        </dgm:presLayoutVars>
      </dgm:prSet>
      <dgm:spPr/>
    </dgm:pt>
    <dgm:pt modelId="{8F3499F1-6E68-4B93-96AC-BAB0DA11E764}" type="pres">
      <dgm:prSet presAssocID="{A427EE8C-06AE-444E-A0AD-4EBBAF52D310}" presName="rootComposite" presStyleCnt="0"/>
      <dgm:spPr/>
    </dgm:pt>
    <dgm:pt modelId="{85894F28-1D5B-4C22-AB13-23A4BD62D189}" type="pres">
      <dgm:prSet presAssocID="{A427EE8C-06AE-444E-A0AD-4EBBAF52D310}" presName="rootText" presStyleLbl="node2" presStyleIdx="0" presStyleCnt="3" custLinFactY="-100000" custLinFactNeighborX="-9302" custLinFactNeighborY="-135518">
        <dgm:presLayoutVars>
          <dgm:chPref val="3"/>
        </dgm:presLayoutVars>
      </dgm:prSet>
      <dgm:spPr>
        <a:prstGeom prst="roundRect">
          <a:avLst/>
        </a:prstGeom>
      </dgm:spPr>
    </dgm:pt>
    <dgm:pt modelId="{E4A8A023-3579-437F-8FD9-5E04B63FBF2A}" type="pres">
      <dgm:prSet presAssocID="{A427EE8C-06AE-444E-A0AD-4EBBAF52D310}" presName="rootConnector" presStyleLbl="node2" presStyleIdx="0" presStyleCnt="3"/>
      <dgm:spPr/>
    </dgm:pt>
    <dgm:pt modelId="{08B522EF-ABED-4A52-B0AD-77EEE78D9A7A}" type="pres">
      <dgm:prSet presAssocID="{A427EE8C-06AE-444E-A0AD-4EBBAF52D310}" presName="hierChild4" presStyleCnt="0"/>
      <dgm:spPr/>
    </dgm:pt>
    <dgm:pt modelId="{08F2A881-365E-4938-9550-B3CDFC3D63F9}" type="pres">
      <dgm:prSet presAssocID="{9E2CDD30-079C-44A2-ACBB-B4A5EC9C5158}" presName="Name66" presStyleLbl="parChTrans1D3" presStyleIdx="0" presStyleCnt="4"/>
      <dgm:spPr/>
    </dgm:pt>
    <dgm:pt modelId="{6C26C60F-2E2A-4B1F-BE01-008177B5428D}" type="pres">
      <dgm:prSet presAssocID="{BE220EA6-B5BA-4F5D-AFBD-F97DDC5E3C5C}" presName="hierRoot2" presStyleCnt="0">
        <dgm:presLayoutVars>
          <dgm:hierBranch val="init"/>
        </dgm:presLayoutVars>
      </dgm:prSet>
      <dgm:spPr/>
    </dgm:pt>
    <dgm:pt modelId="{22F5E66F-E085-475E-8F39-53BD54398C9D}" type="pres">
      <dgm:prSet presAssocID="{BE220EA6-B5BA-4F5D-AFBD-F97DDC5E3C5C}" presName="rootComposite" presStyleCnt="0"/>
      <dgm:spPr/>
    </dgm:pt>
    <dgm:pt modelId="{838EAA83-8D35-45D3-BCFD-ACF57AC3D504}" type="pres">
      <dgm:prSet presAssocID="{BE220EA6-B5BA-4F5D-AFBD-F97DDC5E3C5C}" presName="rootText" presStyleLbl="node3" presStyleIdx="0" presStyleCnt="3" custScaleX="135549" custLinFactY="-100000" custLinFactNeighborX="-44141" custLinFactNeighborY="-118334">
        <dgm:presLayoutVars>
          <dgm:chPref val="3"/>
        </dgm:presLayoutVars>
      </dgm:prSet>
      <dgm:spPr>
        <a:prstGeom prst="roundRect">
          <a:avLst/>
        </a:prstGeom>
      </dgm:spPr>
    </dgm:pt>
    <dgm:pt modelId="{1D7031A8-4E72-4E52-958E-090397DC941C}" type="pres">
      <dgm:prSet presAssocID="{BE220EA6-B5BA-4F5D-AFBD-F97DDC5E3C5C}" presName="rootConnector" presStyleLbl="node3" presStyleIdx="0" presStyleCnt="3"/>
      <dgm:spPr/>
    </dgm:pt>
    <dgm:pt modelId="{517BC640-6213-4A6F-9090-B6AF215CBFE9}" type="pres">
      <dgm:prSet presAssocID="{BE220EA6-B5BA-4F5D-AFBD-F97DDC5E3C5C}" presName="hierChild4" presStyleCnt="0"/>
      <dgm:spPr/>
    </dgm:pt>
    <dgm:pt modelId="{D4742B29-FDCE-4946-AFDE-FE47F7F9DF27}" type="pres">
      <dgm:prSet presAssocID="{BE220EA6-B5BA-4F5D-AFBD-F97DDC5E3C5C}" presName="hierChild5" presStyleCnt="0"/>
      <dgm:spPr/>
    </dgm:pt>
    <dgm:pt modelId="{A4856569-2C4E-4A2E-8E8A-81091F8A081D}" type="pres">
      <dgm:prSet presAssocID="{EDB7940D-E2AF-4F28-8F63-14776DE6EF9D}" presName="Name66" presStyleLbl="parChTrans1D3" presStyleIdx="1" presStyleCnt="4"/>
      <dgm:spPr/>
    </dgm:pt>
    <dgm:pt modelId="{953569A0-AA07-499C-86AE-FA5FBBCA1378}" type="pres">
      <dgm:prSet presAssocID="{76228612-C01B-4043-92DF-B66410FB407A}" presName="hierRoot2" presStyleCnt="0">
        <dgm:presLayoutVars>
          <dgm:hierBranch val="init"/>
        </dgm:presLayoutVars>
      </dgm:prSet>
      <dgm:spPr/>
    </dgm:pt>
    <dgm:pt modelId="{C8DD317B-57ED-4DAE-A4E2-C1991692C8B9}" type="pres">
      <dgm:prSet presAssocID="{76228612-C01B-4043-92DF-B66410FB407A}" presName="rootComposite" presStyleCnt="0"/>
      <dgm:spPr/>
    </dgm:pt>
    <dgm:pt modelId="{64E5C6EF-7085-4FE5-ACB7-B9CDB533D423}" type="pres">
      <dgm:prSet presAssocID="{76228612-C01B-4043-92DF-B66410FB407A}" presName="rootText" presStyleLbl="node3" presStyleIdx="1" presStyleCnt="3" custScaleX="136524" custLinFactY="-76215" custLinFactNeighborX="-38906" custLinFactNeighborY="-100000">
        <dgm:presLayoutVars>
          <dgm:chPref val="3"/>
        </dgm:presLayoutVars>
      </dgm:prSet>
      <dgm:spPr>
        <a:prstGeom prst="roundRect">
          <a:avLst/>
        </a:prstGeom>
      </dgm:spPr>
    </dgm:pt>
    <dgm:pt modelId="{034982AD-ECE7-4261-BD25-09555797798D}" type="pres">
      <dgm:prSet presAssocID="{76228612-C01B-4043-92DF-B66410FB407A}" presName="rootConnector" presStyleLbl="node3" presStyleIdx="1" presStyleCnt="3"/>
      <dgm:spPr/>
    </dgm:pt>
    <dgm:pt modelId="{6D1717CD-484B-4C79-9D16-3F94CF4A05B8}" type="pres">
      <dgm:prSet presAssocID="{76228612-C01B-4043-92DF-B66410FB407A}" presName="hierChild4" presStyleCnt="0"/>
      <dgm:spPr/>
    </dgm:pt>
    <dgm:pt modelId="{2FD8E314-46EE-4A80-8AC7-79F65269242A}" type="pres">
      <dgm:prSet presAssocID="{76228612-C01B-4043-92DF-B66410FB407A}" presName="hierChild5" presStyleCnt="0"/>
      <dgm:spPr/>
    </dgm:pt>
    <dgm:pt modelId="{A4A5E736-ADA5-4BC2-9DBC-FFDDBB470682}" type="pres">
      <dgm:prSet presAssocID="{A427EE8C-06AE-444E-A0AD-4EBBAF52D310}" presName="hierChild5" presStyleCnt="0"/>
      <dgm:spPr/>
    </dgm:pt>
    <dgm:pt modelId="{6FD98D6E-DB0F-4C77-A5D0-2719E898FE85}" type="pres">
      <dgm:prSet presAssocID="{A99B2164-7D6D-4137-B4FF-38A3931E9E5D}" presName="Name66" presStyleLbl="parChTrans1D2" presStyleIdx="1" presStyleCnt="3"/>
      <dgm:spPr/>
    </dgm:pt>
    <dgm:pt modelId="{2C2DE2B6-78FA-4456-B4A7-0A7718B232B9}" type="pres">
      <dgm:prSet presAssocID="{8E797FE5-DE04-4F77-95E9-1A49D97E7D5D}" presName="hierRoot2" presStyleCnt="0">
        <dgm:presLayoutVars>
          <dgm:hierBranch val="init"/>
        </dgm:presLayoutVars>
      </dgm:prSet>
      <dgm:spPr/>
    </dgm:pt>
    <dgm:pt modelId="{B491DC72-2465-4314-B02E-CFD6F5E066A4}" type="pres">
      <dgm:prSet presAssocID="{8E797FE5-DE04-4F77-95E9-1A49D97E7D5D}" presName="rootComposite" presStyleCnt="0"/>
      <dgm:spPr/>
    </dgm:pt>
    <dgm:pt modelId="{E4A265E7-9848-47CB-A583-0EF58473AB64}" type="pres">
      <dgm:prSet presAssocID="{8E797FE5-DE04-4F77-95E9-1A49D97E7D5D}" presName="rootText" presStyleLbl="node2" presStyleIdx="1" presStyleCnt="3" custScaleX="122073" custLinFactNeighborX="-9560" custLinFactNeighborY="-21712">
        <dgm:presLayoutVars>
          <dgm:chPref val="3"/>
        </dgm:presLayoutVars>
      </dgm:prSet>
      <dgm:spPr>
        <a:prstGeom prst="roundRect">
          <a:avLst/>
        </a:prstGeom>
      </dgm:spPr>
    </dgm:pt>
    <dgm:pt modelId="{59DA5C69-03AF-4EEE-B5F6-F22F5190884A}" type="pres">
      <dgm:prSet presAssocID="{8E797FE5-DE04-4F77-95E9-1A49D97E7D5D}" presName="rootConnector" presStyleLbl="node2" presStyleIdx="1" presStyleCnt="3"/>
      <dgm:spPr/>
    </dgm:pt>
    <dgm:pt modelId="{0ADB1518-42D3-4D67-A1B7-338D78B5AED4}" type="pres">
      <dgm:prSet presAssocID="{8E797FE5-DE04-4F77-95E9-1A49D97E7D5D}" presName="hierChild4" presStyleCnt="0"/>
      <dgm:spPr/>
    </dgm:pt>
    <dgm:pt modelId="{E786082B-A51A-443A-B709-5589D2BFDADC}" type="pres">
      <dgm:prSet presAssocID="{8E797FE5-DE04-4F77-95E9-1A49D97E7D5D}" presName="hierChild5" presStyleCnt="0"/>
      <dgm:spPr/>
    </dgm:pt>
    <dgm:pt modelId="{33A7D0CD-4E04-4EA8-8F75-D830C3896661}" type="pres">
      <dgm:prSet presAssocID="{E4175A02-33EE-48F9-8796-2C042C07E2BB}" presName="Name66" presStyleLbl="parChTrans1D2" presStyleIdx="2" presStyleCnt="3"/>
      <dgm:spPr/>
    </dgm:pt>
    <dgm:pt modelId="{5D5CED74-FD8A-4410-AD69-2E679FB9BE39}" type="pres">
      <dgm:prSet presAssocID="{03160DE3-D422-4714-955A-705D4B6B41CC}" presName="hierRoot2" presStyleCnt="0">
        <dgm:presLayoutVars>
          <dgm:hierBranch val="init"/>
        </dgm:presLayoutVars>
      </dgm:prSet>
      <dgm:spPr/>
    </dgm:pt>
    <dgm:pt modelId="{B75BCB86-E5DA-43A4-BC9B-94107907C2AD}" type="pres">
      <dgm:prSet presAssocID="{03160DE3-D422-4714-955A-705D4B6B41CC}" presName="rootComposite" presStyleCnt="0"/>
      <dgm:spPr/>
    </dgm:pt>
    <dgm:pt modelId="{3FD1B807-0098-4CCD-B4B0-1CD0D4F33DEE}" type="pres">
      <dgm:prSet presAssocID="{03160DE3-D422-4714-955A-705D4B6B41CC}" presName="rootText" presStyleLbl="node2" presStyleIdx="2" presStyleCnt="3">
        <dgm:presLayoutVars>
          <dgm:chPref val="3"/>
        </dgm:presLayoutVars>
      </dgm:prSet>
      <dgm:spPr>
        <a:prstGeom prst="roundRect">
          <a:avLst/>
        </a:prstGeom>
      </dgm:spPr>
    </dgm:pt>
    <dgm:pt modelId="{1E4BF85E-C4D7-44D0-8617-93A463D86925}" type="pres">
      <dgm:prSet presAssocID="{03160DE3-D422-4714-955A-705D4B6B41CC}" presName="rootConnector" presStyleLbl="node2" presStyleIdx="2" presStyleCnt="3"/>
      <dgm:spPr/>
    </dgm:pt>
    <dgm:pt modelId="{980F23E5-990D-4593-B892-038369FB7D77}" type="pres">
      <dgm:prSet presAssocID="{03160DE3-D422-4714-955A-705D4B6B41CC}" presName="hierChild4" presStyleCnt="0"/>
      <dgm:spPr/>
    </dgm:pt>
    <dgm:pt modelId="{38376EFA-AD23-467D-8CBD-D8AB35E46137}" type="pres">
      <dgm:prSet presAssocID="{0EF61825-676C-4EF9-A5BE-D2A87BB5A1EF}" presName="Name66" presStyleLbl="parChTrans1D3" presStyleIdx="2" presStyleCnt="4"/>
      <dgm:spPr/>
    </dgm:pt>
    <dgm:pt modelId="{99CA2437-4661-45BA-B8D8-93CCD3110CF7}" type="pres">
      <dgm:prSet presAssocID="{C5A1086F-2903-4406-9696-6D0D4DC6CAAE}" presName="hierRoot2" presStyleCnt="0">
        <dgm:presLayoutVars>
          <dgm:hierBranch val="init"/>
        </dgm:presLayoutVars>
      </dgm:prSet>
      <dgm:spPr/>
    </dgm:pt>
    <dgm:pt modelId="{7EB7F4F9-C8DA-46A7-92A6-ADE98721EC08}" type="pres">
      <dgm:prSet presAssocID="{C5A1086F-2903-4406-9696-6D0D4DC6CAAE}" presName="rootComposite" presStyleCnt="0"/>
      <dgm:spPr/>
    </dgm:pt>
    <dgm:pt modelId="{7D115A5C-09AC-4711-8A3F-FA3896E1C2B3}" type="pres">
      <dgm:prSet presAssocID="{C5A1086F-2903-4406-9696-6D0D4DC6CAAE}" presName="rootText" presStyleLbl="node3" presStyleIdx="2" presStyleCnt="3" custScaleX="140780" custLinFactY="-7518" custLinFactNeighborX="75858" custLinFactNeighborY="-100000">
        <dgm:presLayoutVars>
          <dgm:chPref val="3"/>
        </dgm:presLayoutVars>
      </dgm:prSet>
      <dgm:spPr>
        <a:prstGeom prst="roundRect">
          <a:avLst/>
        </a:prstGeom>
      </dgm:spPr>
    </dgm:pt>
    <dgm:pt modelId="{6119BFDD-FE9F-4158-BA26-963215A0C42C}" type="pres">
      <dgm:prSet presAssocID="{C5A1086F-2903-4406-9696-6D0D4DC6CAAE}" presName="rootConnector" presStyleLbl="node3" presStyleIdx="2" presStyleCnt="3"/>
      <dgm:spPr/>
    </dgm:pt>
    <dgm:pt modelId="{18152266-9D67-46B2-9E00-363092E9018E}" type="pres">
      <dgm:prSet presAssocID="{C5A1086F-2903-4406-9696-6D0D4DC6CAAE}" presName="hierChild4" presStyleCnt="0"/>
      <dgm:spPr/>
    </dgm:pt>
    <dgm:pt modelId="{41543574-9D28-4327-B0F3-AC6A510334F8}" type="pres">
      <dgm:prSet presAssocID="{C5A1086F-2903-4406-9696-6D0D4DC6CAAE}" presName="hierChild5" presStyleCnt="0"/>
      <dgm:spPr/>
    </dgm:pt>
    <dgm:pt modelId="{FFA93B79-40D2-4AB2-B7EA-C3B5E5AB7C03}" type="pres">
      <dgm:prSet presAssocID="{03160DE3-D422-4714-955A-705D4B6B41CC}" presName="hierChild5" presStyleCnt="0"/>
      <dgm:spPr/>
    </dgm:pt>
    <dgm:pt modelId="{9CECE7DA-2FBD-4229-9284-59867E7A8C16}" type="pres">
      <dgm:prSet presAssocID="{4BBF9516-14D6-4EAE-B04B-0AD8E57FF7B0}" presName="Name115" presStyleLbl="parChTrans1D3" presStyleIdx="3" presStyleCnt="4"/>
      <dgm:spPr/>
    </dgm:pt>
    <dgm:pt modelId="{94F4E299-FF3A-4005-B15E-A2A58177D6BC}" type="pres">
      <dgm:prSet presAssocID="{B2C34775-5866-4362-957F-EB6BF78784B7}" presName="hierRoot3" presStyleCnt="0">
        <dgm:presLayoutVars>
          <dgm:hierBranch val="init"/>
        </dgm:presLayoutVars>
      </dgm:prSet>
      <dgm:spPr/>
    </dgm:pt>
    <dgm:pt modelId="{00222FC6-3255-4373-A798-F92DAACE7DFD}" type="pres">
      <dgm:prSet presAssocID="{B2C34775-5866-4362-957F-EB6BF78784B7}" presName="rootComposite3" presStyleCnt="0"/>
      <dgm:spPr/>
    </dgm:pt>
    <dgm:pt modelId="{87E00EFD-DDBC-4C77-9A4C-E79F29961780}" type="pres">
      <dgm:prSet presAssocID="{B2C34775-5866-4362-957F-EB6BF78784B7}" presName="rootText3" presStyleLbl="asst2" presStyleIdx="0" presStyleCnt="1" custScaleX="124691" custLinFactY="52494" custLinFactNeighborX="-85270" custLinFactNeighborY="100000">
        <dgm:presLayoutVars>
          <dgm:chPref val="3"/>
        </dgm:presLayoutVars>
      </dgm:prSet>
      <dgm:spPr>
        <a:prstGeom prst="roundRect">
          <a:avLst/>
        </a:prstGeom>
      </dgm:spPr>
    </dgm:pt>
    <dgm:pt modelId="{33EE345B-9280-4218-85FD-78DCA16900D9}" type="pres">
      <dgm:prSet presAssocID="{B2C34775-5866-4362-957F-EB6BF78784B7}" presName="rootConnector3" presStyleLbl="asst2" presStyleIdx="0" presStyleCnt="1"/>
      <dgm:spPr/>
    </dgm:pt>
    <dgm:pt modelId="{CC876585-B876-43DB-840F-6E0F7E5EF39E}" type="pres">
      <dgm:prSet presAssocID="{B2C34775-5866-4362-957F-EB6BF78784B7}" presName="hierChild6" presStyleCnt="0"/>
      <dgm:spPr/>
    </dgm:pt>
    <dgm:pt modelId="{914BB144-9B97-4D9F-9BDE-30ECE7F278BB}" type="pres">
      <dgm:prSet presAssocID="{B2C34775-5866-4362-957F-EB6BF78784B7}" presName="hierChild7" presStyleCnt="0"/>
      <dgm:spPr/>
    </dgm:pt>
    <dgm:pt modelId="{BDFE6A9F-77E1-4834-8F08-F54573E22E82}" type="pres">
      <dgm:prSet presAssocID="{937C03FD-329C-4283-92FB-0AA22201D1CC}" presName="hierChild3" presStyleCnt="0"/>
      <dgm:spPr/>
    </dgm:pt>
  </dgm:ptLst>
  <dgm:cxnLst>
    <dgm:cxn modelId="{76C87C0B-ABDA-46E0-8B1B-CEDB116D471F}" type="presOf" srcId="{A427EE8C-06AE-444E-A0AD-4EBBAF52D310}" destId="{E4A8A023-3579-437F-8FD9-5E04B63FBF2A}" srcOrd="1" destOrd="0" presId="urn:microsoft.com/office/officeart/2009/3/layout/HorizontalOrganizationChart"/>
    <dgm:cxn modelId="{936D750D-4951-415C-B150-DCEFB7E09E5F}" type="presOf" srcId="{03160DE3-D422-4714-955A-705D4B6B41CC}" destId="{1E4BF85E-C4D7-44D0-8617-93A463D86925}" srcOrd="1" destOrd="0" presId="urn:microsoft.com/office/officeart/2009/3/layout/HorizontalOrganizationChart"/>
    <dgm:cxn modelId="{AEF87311-EBC6-48DD-9F63-170E85A1A636}" type="presOf" srcId="{8D50E5FF-FCFB-4438-8183-0911DBD75A76}" destId="{4D7619BE-31B5-4DEF-93D5-5578F598BC55}" srcOrd="0" destOrd="0" presId="urn:microsoft.com/office/officeart/2009/3/layout/HorizontalOrganizationChart"/>
    <dgm:cxn modelId="{7C610915-09CC-425A-A11D-36B32AE9C35C}" type="presOf" srcId="{03160DE3-D422-4714-955A-705D4B6B41CC}" destId="{3FD1B807-0098-4CCD-B4B0-1CD0D4F33DEE}" srcOrd="0" destOrd="0" presId="urn:microsoft.com/office/officeart/2009/3/layout/HorizontalOrganizationChart"/>
    <dgm:cxn modelId="{8DE0F816-A8B6-4817-829A-8156849ED493}" type="presOf" srcId="{BE220EA6-B5BA-4F5D-AFBD-F97DDC5E3C5C}" destId="{1D7031A8-4E72-4E52-958E-090397DC941C}" srcOrd="1" destOrd="0" presId="urn:microsoft.com/office/officeart/2009/3/layout/HorizontalOrganizationChart"/>
    <dgm:cxn modelId="{E8F0DB18-7783-4CD9-914C-B26F312FDF60}" type="presOf" srcId="{C4406B3B-AF2E-41E0-8397-22BB17B99B34}" destId="{9C0285C0-519C-42FE-ABC3-C879B8E3E361}" srcOrd="0" destOrd="0" presId="urn:microsoft.com/office/officeart/2009/3/layout/HorizontalOrganizationChart"/>
    <dgm:cxn modelId="{FA52E242-8545-4F27-852B-1A550C2FAD0C}" srcId="{937C03FD-329C-4283-92FB-0AA22201D1CC}" destId="{A427EE8C-06AE-444E-A0AD-4EBBAF52D310}" srcOrd="0" destOrd="0" parTransId="{8D50E5FF-FCFB-4438-8183-0911DBD75A76}" sibTransId="{A0DE5AB9-A20B-4755-B8AC-76D25F0A0D12}"/>
    <dgm:cxn modelId="{3A204849-2DC3-48B8-9516-503F3485BB9F}" type="presOf" srcId="{B2C34775-5866-4362-957F-EB6BF78784B7}" destId="{33EE345B-9280-4218-85FD-78DCA16900D9}" srcOrd="1" destOrd="0" presId="urn:microsoft.com/office/officeart/2009/3/layout/HorizontalOrganizationChart"/>
    <dgm:cxn modelId="{1A30256A-55B5-4070-9763-2F08E9CFA652}" type="presOf" srcId="{C5A1086F-2903-4406-9696-6D0D4DC6CAAE}" destId="{7D115A5C-09AC-4711-8A3F-FA3896E1C2B3}" srcOrd="0" destOrd="0" presId="urn:microsoft.com/office/officeart/2009/3/layout/HorizontalOrganizationChart"/>
    <dgm:cxn modelId="{30C7FB52-0D25-4C8E-A1BF-73D5EA532B42}" type="presOf" srcId="{E4175A02-33EE-48F9-8796-2C042C07E2BB}" destId="{33A7D0CD-4E04-4EA8-8F75-D830C3896661}" srcOrd="0" destOrd="0" presId="urn:microsoft.com/office/officeart/2009/3/layout/HorizontalOrganizationChart"/>
    <dgm:cxn modelId="{840BE753-3716-493A-93C4-DA520540E0AC}" type="presOf" srcId="{C5A1086F-2903-4406-9696-6D0D4DC6CAAE}" destId="{6119BFDD-FE9F-4158-BA26-963215A0C42C}" srcOrd="1" destOrd="0" presId="urn:microsoft.com/office/officeart/2009/3/layout/HorizontalOrganizationChart"/>
    <dgm:cxn modelId="{7DAFF253-F901-4958-A32F-A387C3910710}" srcId="{03160DE3-D422-4714-955A-705D4B6B41CC}" destId="{B2C34775-5866-4362-957F-EB6BF78784B7}" srcOrd="1" destOrd="0" parTransId="{4BBF9516-14D6-4EAE-B04B-0AD8E57FF7B0}" sibTransId="{C13C2CF0-5979-4783-BD5D-EC2113A24CAD}"/>
    <dgm:cxn modelId="{31E2A37D-971C-459D-80CB-78D65299C4A4}" srcId="{03160DE3-D422-4714-955A-705D4B6B41CC}" destId="{C5A1086F-2903-4406-9696-6D0D4DC6CAAE}" srcOrd="0" destOrd="0" parTransId="{0EF61825-676C-4EF9-A5BE-D2A87BB5A1EF}" sibTransId="{DA849718-BA79-4418-9720-923E8578FEEC}"/>
    <dgm:cxn modelId="{6E474883-9BF6-4608-AB6C-C16D473476BB}" type="presOf" srcId="{937C03FD-329C-4283-92FB-0AA22201D1CC}" destId="{B9928108-E118-43B9-BEC2-FDEB4EBE813B}" srcOrd="1" destOrd="0" presId="urn:microsoft.com/office/officeart/2009/3/layout/HorizontalOrganizationChart"/>
    <dgm:cxn modelId="{1F65D483-62F7-4503-8B59-010AD1DEEF12}" type="presOf" srcId="{EDB7940D-E2AF-4F28-8F63-14776DE6EF9D}" destId="{A4856569-2C4E-4A2E-8E8A-81091F8A081D}" srcOrd="0" destOrd="0" presId="urn:microsoft.com/office/officeart/2009/3/layout/HorizontalOrganizationChart"/>
    <dgm:cxn modelId="{CF5AC684-2F3D-44FF-A12E-CEA44FD35E35}" srcId="{C4406B3B-AF2E-41E0-8397-22BB17B99B34}" destId="{937C03FD-329C-4283-92FB-0AA22201D1CC}" srcOrd="0" destOrd="0" parTransId="{FFE2CE41-A701-4CA3-A372-13B9D4ABA5EB}" sibTransId="{DCE56568-D3B7-4012-A987-FE6AE0B2E5BF}"/>
    <dgm:cxn modelId="{D7E93D86-9DE2-463D-A1D5-8A9DD1D98042}" type="presOf" srcId="{B2C34775-5866-4362-957F-EB6BF78784B7}" destId="{87E00EFD-DDBC-4C77-9A4C-E79F29961780}" srcOrd="0" destOrd="0" presId="urn:microsoft.com/office/officeart/2009/3/layout/HorizontalOrganizationChart"/>
    <dgm:cxn modelId="{65469F92-A858-4181-81B3-03A67481E702}" type="presOf" srcId="{8E797FE5-DE04-4F77-95E9-1A49D97E7D5D}" destId="{E4A265E7-9848-47CB-A583-0EF58473AB64}" srcOrd="0" destOrd="0" presId="urn:microsoft.com/office/officeart/2009/3/layout/HorizontalOrganizationChart"/>
    <dgm:cxn modelId="{E3E8CE96-831A-40F5-ACD2-1EB037ADF1C2}" type="presOf" srcId="{BE220EA6-B5BA-4F5D-AFBD-F97DDC5E3C5C}" destId="{838EAA83-8D35-45D3-BCFD-ACF57AC3D504}" srcOrd="0" destOrd="0" presId="urn:microsoft.com/office/officeart/2009/3/layout/HorizontalOrganizationChart"/>
    <dgm:cxn modelId="{9831EF9A-E7FA-4DFC-95B8-581A642BE7E4}" type="presOf" srcId="{76228612-C01B-4043-92DF-B66410FB407A}" destId="{64E5C6EF-7085-4FE5-ACB7-B9CDB533D423}" srcOrd="0" destOrd="0" presId="urn:microsoft.com/office/officeart/2009/3/layout/HorizontalOrganizationChart"/>
    <dgm:cxn modelId="{7C1860AA-68AC-468D-9C26-31A47BF38299}" srcId="{937C03FD-329C-4283-92FB-0AA22201D1CC}" destId="{03160DE3-D422-4714-955A-705D4B6B41CC}" srcOrd="2" destOrd="0" parTransId="{E4175A02-33EE-48F9-8796-2C042C07E2BB}" sibTransId="{1C7D2476-98D4-4F8D-80FE-DC260E4873EE}"/>
    <dgm:cxn modelId="{438503AF-CBC8-4DE0-A70C-2C2D8855B31E}" type="presOf" srcId="{0EF61825-676C-4EF9-A5BE-D2A87BB5A1EF}" destId="{38376EFA-AD23-467D-8CBD-D8AB35E46137}" srcOrd="0" destOrd="0" presId="urn:microsoft.com/office/officeart/2009/3/layout/HorizontalOrganizationChart"/>
    <dgm:cxn modelId="{92C673B7-D82D-4FC7-9E50-23DC2FBE8FA1}" type="presOf" srcId="{A99B2164-7D6D-4137-B4FF-38A3931E9E5D}" destId="{6FD98D6E-DB0F-4C77-A5D0-2719E898FE85}" srcOrd="0" destOrd="0" presId="urn:microsoft.com/office/officeart/2009/3/layout/HorizontalOrganizationChart"/>
    <dgm:cxn modelId="{1CB9EBC7-463A-4E29-B5DD-A684AAEDE2BE}" type="presOf" srcId="{76228612-C01B-4043-92DF-B66410FB407A}" destId="{034982AD-ECE7-4261-BD25-09555797798D}" srcOrd="1" destOrd="0" presId="urn:microsoft.com/office/officeart/2009/3/layout/HorizontalOrganizationChart"/>
    <dgm:cxn modelId="{96B2ECCA-1F27-4B46-BB1A-976B4366F9EF}" type="presOf" srcId="{4BBF9516-14D6-4EAE-B04B-0AD8E57FF7B0}" destId="{9CECE7DA-2FBD-4229-9284-59867E7A8C16}" srcOrd="0" destOrd="0" presId="urn:microsoft.com/office/officeart/2009/3/layout/HorizontalOrganizationChart"/>
    <dgm:cxn modelId="{383B97D3-1D42-451A-99A8-54633774D8F5}" srcId="{937C03FD-329C-4283-92FB-0AA22201D1CC}" destId="{8E797FE5-DE04-4F77-95E9-1A49D97E7D5D}" srcOrd="1" destOrd="0" parTransId="{A99B2164-7D6D-4137-B4FF-38A3931E9E5D}" sibTransId="{C4BE4F4B-AB04-43C8-A62F-28F93AE2AB1C}"/>
    <dgm:cxn modelId="{927DA6D5-F814-45AF-B2A4-E1F16EBC8537}" type="presOf" srcId="{937C03FD-329C-4283-92FB-0AA22201D1CC}" destId="{1E37D588-CE42-4D7D-8736-27D30A79BFE4}" srcOrd="0" destOrd="0" presId="urn:microsoft.com/office/officeart/2009/3/layout/HorizontalOrganizationChart"/>
    <dgm:cxn modelId="{A002E9E2-4CC0-4BC3-99A1-87B5F4A21A1E}" srcId="{A427EE8C-06AE-444E-A0AD-4EBBAF52D310}" destId="{76228612-C01B-4043-92DF-B66410FB407A}" srcOrd="1" destOrd="0" parTransId="{EDB7940D-E2AF-4F28-8F63-14776DE6EF9D}" sibTransId="{C62D0FDE-CCC1-4CD4-95DA-ECDE22708D2C}"/>
    <dgm:cxn modelId="{6D484BE7-D4B4-4FE7-B7B3-FF4DE8AC293E}" type="presOf" srcId="{9E2CDD30-079C-44A2-ACBB-B4A5EC9C5158}" destId="{08F2A881-365E-4938-9550-B3CDFC3D63F9}" srcOrd="0" destOrd="0" presId="urn:microsoft.com/office/officeart/2009/3/layout/HorizontalOrganizationChart"/>
    <dgm:cxn modelId="{C74771E8-1558-4347-9B49-EB5B5EE6106B}" type="presOf" srcId="{A427EE8C-06AE-444E-A0AD-4EBBAF52D310}" destId="{85894F28-1D5B-4C22-AB13-23A4BD62D189}" srcOrd="0" destOrd="0" presId="urn:microsoft.com/office/officeart/2009/3/layout/HorizontalOrganizationChart"/>
    <dgm:cxn modelId="{EA3D67EF-925B-4B39-B7ED-DF4FC1C2E9F2}" type="presOf" srcId="{8E797FE5-DE04-4F77-95E9-1A49D97E7D5D}" destId="{59DA5C69-03AF-4EEE-B5F6-F22F5190884A}" srcOrd="1" destOrd="0" presId="urn:microsoft.com/office/officeart/2009/3/layout/HorizontalOrganizationChart"/>
    <dgm:cxn modelId="{8E3940F1-A6FF-4F0A-8B54-613049D92A62}" srcId="{A427EE8C-06AE-444E-A0AD-4EBBAF52D310}" destId="{BE220EA6-B5BA-4F5D-AFBD-F97DDC5E3C5C}" srcOrd="0" destOrd="0" parTransId="{9E2CDD30-079C-44A2-ACBB-B4A5EC9C5158}" sibTransId="{BDBB728A-0DAC-49C8-A0DC-C3958B23095D}"/>
    <dgm:cxn modelId="{4B124F7A-6519-4785-9B8B-DF7C5821CCCD}" type="presParOf" srcId="{9C0285C0-519C-42FE-ABC3-C879B8E3E361}" destId="{23FB4BD3-0881-42F3-BFA5-82D53FC49291}" srcOrd="0" destOrd="0" presId="urn:microsoft.com/office/officeart/2009/3/layout/HorizontalOrganizationChart"/>
    <dgm:cxn modelId="{C346D5CF-7A9C-4C9A-B26D-D22112AF9AD2}" type="presParOf" srcId="{23FB4BD3-0881-42F3-BFA5-82D53FC49291}" destId="{917D30A7-909E-44BE-84C6-76FBF156BA48}" srcOrd="0" destOrd="0" presId="urn:microsoft.com/office/officeart/2009/3/layout/HorizontalOrganizationChart"/>
    <dgm:cxn modelId="{1A24FF80-7259-4BAF-A2DF-2942B3FF60FA}" type="presParOf" srcId="{917D30A7-909E-44BE-84C6-76FBF156BA48}" destId="{1E37D588-CE42-4D7D-8736-27D30A79BFE4}" srcOrd="0" destOrd="0" presId="urn:microsoft.com/office/officeart/2009/3/layout/HorizontalOrganizationChart"/>
    <dgm:cxn modelId="{13D6EAE0-ED6B-4E53-9DEE-E8933884D1CD}" type="presParOf" srcId="{917D30A7-909E-44BE-84C6-76FBF156BA48}" destId="{B9928108-E118-43B9-BEC2-FDEB4EBE813B}" srcOrd="1" destOrd="0" presId="urn:microsoft.com/office/officeart/2009/3/layout/HorizontalOrganizationChart"/>
    <dgm:cxn modelId="{1386AD5D-65B1-4312-B635-05D7DF15555D}" type="presParOf" srcId="{23FB4BD3-0881-42F3-BFA5-82D53FC49291}" destId="{4EDDC756-0D69-497C-99B0-EB8C66E94B19}" srcOrd="1" destOrd="0" presId="urn:microsoft.com/office/officeart/2009/3/layout/HorizontalOrganizationChart"/>
    <dgm:cxn modelId="{793D95BB-D35B-4BE4-9A45-F529361433D0}" type="presParOf" srcId="{4EDDC756-0D69-497C-99B0-EB8C66E94B19}" destId="{4D7619BE-31B5-4DEF-93D5-5578F598BC55}" srcOrd="0" destOrd="0" presId="urn:microsoft.com/office/officeart/2009/3/layout/HorizontalOrganizationChart"/>
    <dgm:cxn modelId="{1F6BA2D9-70F7-43D4-86C1-99775ED16E95}" type="presParOf" srcId="{4EDDC756-0D69-497C-99B0-EB8C66E94B19}" destId="{32D4B917-93B7-4FBC-AAAA-E3AD3C27AC49}" srcOrd="1" destOrd="0" presId="urn:microsoft.com/office/officeart/2009/3/layout/HorizontalOrganizationChart"/>
    <dgm:cxn modelId="{AB27E9DF-A5A6-4A99-9BFF-7002592D8009}" type="presParOf" srcId="{32D4B917-93B7-4FBC-AAAA-E3AD3C27AC49}" destId="{8F3499F1-6E68-4B93-96AC-BAB0DA11E764}" srcOrd="0" destOrd="0" presId="urn:microsoft.com/office/officeart/2009/3/layout/HorizontalOrganizationChart"/>
    <dgm:cxn modelId="{A04782B5-4714-4493-BB27-3C1D04743016}" type="presParOf" srcId="{8F3499F1-6E68-4B93-96AC-BAB0DA11E764}" destId="{85894F28-1D5B-4C22-AB13-23A4BD62D189}" srcOrd="0" destOrd="0" presId="urn:microsoft.com/office/officeart/2009/3/layout/HorizontalOrganizationChart"/>
    <dgm:cxn modelId="{48519115-7CB9-4F02-AA4A-935496E1F04C}" type="presParOf" srcId="{8F3499F1-6E68-4B93-96AC-BAB0DA11E764}" destId="{E4A8A023-3579-437F-8FD9-5E04B63FBF2A}" srcOrd="1" destOrd="0" presId="urn:microsoft.com/office/officeart/2009/3/layout/HorizontalOrganizationChart"/>
    <dgm:cxn modelId="{4CCB3711-82A6-47B1-8DAE-28048257AD7A}" type="presParOf" srcId="{32D4B917-93B7-4FBC-AAAA-E3AD3C27AC49}" destId="{08B522EF-ABED-4A52-B0AD-77EEE78D9A7A}" srcOrd="1" destOrd="0" presId="urn:microsoft.com/office/officeart/2009/3/layout/HorizontalOrganizationChart"/>
    <dgm:cxn modelId="{D8F866D8-4E73-4696-AD44-3022C869635F}" type="presParOf" srcId="{08B522EF-ABED-4A52-B0AD-77EEE78D9A7A}" destId="{08F2A881-365E-4938-9550-B3CDFC3D63F9}" srcOrd="0" destOrd="0" presId="urn:microsoft.com/office/officeart/2009/3/layout/HorizontalOrganizationChart"/>
    <dgm:cxn modelId="{DC4CD517-81AF-4788-8FE0-D425C3B440DD}" type="presParOf" srcId="{08B522EF-ABED-4A52-B0AD-77EEE78D9A7A}" destId="{6C26C60F-2E2A-4B1F-BE01-008177B5428D}" srcOrd="1" destOrd="0" presId="urn:microsoft.com/office/officeart/2009/3/layout/HorizontalOrganizationChart"/>
    <dgm:cxn modelId="{D34203AB-134F-41C6-9547-87F3132F3C88}" type="presParOf" srcId="{6C26C60F-2E2A-4B1F-BE01-008177B5428D}" destId="{22F5E66F-E085-475E-8F39-53BD54398C9D}" srcOrd="0" destOrd="0" presId="urn:microsoft.com/office/officeart/2009/3/layout/HorizontalOrganizationChart"/>
    <dgm:cxn modelId="{7D20392D-5271-4476-9ACC-83F3B9775A96}" type="presParOf" srcId="{22F5E66F-E085-475E-8F39-53BD54398C9D}" destId="{838EAA83-8D35-45D3-BCFD-ACF57AC3D504}" srcOrd="0" destOrd="0" presId="urn:microsoft.com/office/officeart/2009/3/layout/HorizontalOrganizationChart"/>
    <dgm:cxn modelId="{018A181A-CA63-4EAF-8BC9-410FF75C9660}" type="presParOf" srcId="{22F5E66F-E085-475E-8F39-53BD54398C9D}" destId="{1D7031A8-4E72-4E52-958E-090397DC941C}" srcOrd="1" destOrd="0" presId="urn:microsoft.com/office/officeart/2009/3/layout/HorizontalOrganizationChart"/>
    <dgm:cxn modelId="{A5320B33-CB96-480D-A001-B1CB4A24F96F}" type="presParOf" srcId="{6C26C60F-2E2A-4B1F-BE01-008177B5428D}" destId="{517BC640-6213-4A6F-9090-B6AF215CBFE9}" srcOrd="1" destOrd="0" presId="urn:microsoft.com/office/officeart/2009/3/layout/HorizontalOrganizationChart"/>
    <dgm:cxn modelId="{851BB536-E99D-45D3-A0D5-23451BC0E3D7}" type="presParOf" srcId="{6C26C60F-2E2A-4B1F-BE01-008177B5428D}" destId="{D4742B29-FDCE-4946-AFDE-FE47F7F9DF27}" srcOrd="2" destOrd="0" presId="urn:microsoft.com/office/officeart/2009/3/layout/HorizontalOrganizationChart"/>
    <dgm:cxn modelId="{34AB75CC-7B10-4804-B772-169CC68746B1}" type="presParOf" srcId="{08B522EF-ABED-4A52-B0AD-77EEE78D9A7A}" destId="{A4856569-2C4E-4A2E-8E8A-81091F8A081D}" srcOrd="2" destOrd="0" presId="urn:microsoft.com/office/officeart/2009/3/layout/HorizontalOrganizationChart"/>
    <dgm:cxn modelId="{646E4180-BC68-4E7C-9F9D-DCAECA4F2958}" type="presParOf" srcId="{08B522EF-ABED-4A52-B0AD-77EEE78D9A7A}" destId="{953569A0-AA07-499C-86AE-FA5FBBCA1378}" srcOrd="3" destOrd="0" presId="urn:microsoft.com/office/officeart/2009/3/layout/HorizontalOrganizationChart"/>
    <dgm:cxn modelId="{7D7BDA9F-8BA6-4058-9871-E15B1FAA9EB4}" type="presParOf" srcId="{953569A0-AA07-499C-86AE-FA5FBBCA1378}" destId="{C8DD317B-57ED-4DAE-A4E2-C1991692C8B9}" srcOrd="0" destOrd="0" presId="urn:microsoft.com/office/officeart/2009/3/layout/HorizontalOrganizationChart"/>
    <dgm:cxn modelId="{25AE55F0-B8B7-4179-B899-84400E6D0656}" type="presParOf" srcId="{C8DD317B-57ED-4DAE-A4E2-C1991692C8B9}" destId="{64E5C6EF-7085-4FE5-ACB7-B9CDB533D423}" srcOrd="0" destOrd="0" presId="urn:microsoft.com/office/officeart/2009/3/layout/HorizontalOrganizationChart"/>
    <dgm:cxn modelId="{9868FCE1-080A-4522-A18F-9AD24847B880}" type="presParOf" srcId="{C8DD317B-57ED-4DAE-A4E2-C1991692C8B9}" destId="{034982AD-ECE7-4261-BD25-09555797798D}" srcOrd="1" destOrd="0" presId="urn:microsoft.com/office/officeart/2009/3/layout/HorizontalOrganizationChart"/>
    <dgm:cxn modelId="{6BBB2CBB-426C-45A4-B0B9-55AEDBD08EF9}" type="presParOf" srcId="{953569A0-AA07-499C-86AE-FA5FBBCA1378}" destId="{6D1717CD-484B-4C79-9D16-3F94CF4A05B8}" srcOrd="1" destOrd="0" presId="urn:microsoft.com/office/officeart/2009/3/layout/HorizontalOrganizationChart"/>
    <dgm:cxn modelId="{88FCA237-B8DE-4717-B0A1-1016063010E1}" type="presParOf" srcId="{953569A0-AA07-499C-86AE-FA5FBBCA1378}" destId="{2FD8E314-46EE-4A80-8AC7-79F65269242A}" srcOrd="2" destOrd="0" presId="urn:microsoft.com/office/officeart/2009/3/layout/HorizontalOrganizationChart"/>
    <dgm:cxn modelId="{EF8CB5B0-92EF-475C-AF7C-AABEF373A7E8}" type="presParOf" srcId="{32D4B917-93B7-4FBC-AAAA-E3AD3C27AC49}" destId="{A4A5E736-ADA5-4BC2-9DBC-FFDDBB470682}" srcOrd="2" destOrd="0" presId="urn:microsoft.com/office/officeart/2009/3/layout/HorizontalOrganizationChart"/>
    <dgm:cxn modelId="{BE32031C-E703-4DAC-9FA8-36BF265D60AF}" type="presParOf" srcId="{4EDDC756-0D69-497C-99B0-EB8C66E94B19}" destId="{6FD98D6E-DB0F-4C77-A5D0-2719E898FE85}" srcOrd="2" destOrd="0" presId="urn:microsoft.com/office/officeart/2009/3/layout/HorizontalOrganizationChart"/>
    <dgm:cxn modelId="{FBCCCB18-2EA8-4258-BF44-8BF78E8780A1}" type="presParOf" srcId="{4EDDC756-0D69-497C-99B0-EB8C66E94B19}" destId="{2C2DE2B6-78FA-4456-B4A7-0A7718B232B9}" srcOrd="3" destOrd="0" presId="urn:microsoft.com/office/officeart/2009/3/layout/HorizontalOrganizationChart"/>
    <dgm:cxn modelId="{7F2E1D8E-D813-47D7-91DC-5A311BF7D015}" type="presParOf" srcId="{2C2DE2B6-78FA-4456-B4A7-0A7718B232B9}" destId="{B491DC72-2465-4314-B02E-CFD6F5E066A4}" srcOrd="0" destOrd="0" presId="urn:microsoft.com/office/officeart/2009/3/layout/HorizontalOrganizationChart"/>
    <dgm:cxn modelId="{F5B95B06-77C4-4042-899D-C4185C9613C3}" type="presParOf" srcId="{B491DC72-2465-4314-B02E-CFD6F5E066A4}" destId="{E4A265E7-9848-47CB-A583-0EF58473AB64}" srcOrd="0" destOrd="0" presId="urn:microsoft.com/office/officeart/2009/3/layout/HorizontalOrganizationChart"/>
    <dgm:cxn modelId="{64D3E98A-7011-4D0F-82C5-407ABD945957}" type="presParOf" srcId="{B491DC72-2465-4314-B02E-CFD6F5E066A4}" destId="{59DA5C69-03AF-4EEE-B5F6-F22F5190884A}" srcOrd="1" destOrd="0" presId="urn:microsoft.com/office/officeart/2009/3/layout/HorizontalOrganizationChart"/>
    <dgm:cxn modelId="{047F1165-B695-4E52-9546-E554FE11DC31}" type="presParOf" srcId="{2C2DE2B6-78FA-4456-B4A7-0A7718B232B9}" destId="{0ADB1518-42D3-4D67-A1B7-338D78B5AED4}" srcOrd="1" destOrd="0" presId="urn:microsoft.com/office/officeart/2009/3/layout/HorizontalOrganizationChart"/>
    <dgm:cxn modelId="{D57D7A9B-7EF3-48B9-982D-7A340F5EB885}" type="presParOf" srcId="{2C2DE2B6-78FA-4456-B4A7-0A7718B232B9}" destId="{E786082B-A51A-443A-B709-5589D2BFDADC}" srcOrd="2" destOrd="0" presId="urn:microsoft.com/office/officeart/2009/3/layout/HorizontalOrganizationChart"/>
    <dgm:cxn modelId="{59C2E609-DD53-46A6-9B8F-55FEE22EC5C0}" type="presParOf" srcId="{4EDDC756-0D69-497C-99B0-EB8C66E94B19}" destId="{33A7D0CD-4E04-4EA8-8F75-D830C3896661}" srcOrd="4" destOrd="0" presId="urn:microsoft.com/office/officeart/2009/3/layout/HorizontalOrganizationChart"/>
    <dgm:cxn modelId="{6358B290-2956-4A34-BA09-044B5FF85EAB}" type="presParOf" srcId="{4EDDC756-0D69-497C-99B0-EB8C66E94B19}" destId="{5D5CED74-FD8A-4410-AD69-2E679FB9BE39}" srcOrd="5" destOrd="0" presId="urn:microsoft.com/office/officeart/2009/3/layout/HorizontalOrganizationChart"/>
    <dgm:cxn modelId="{12F49780-1C20-4A57-85B9-BBE726915F6F}" type="presParOf" srcId="{5D5CED74-FD8A-4410-AD69-2E679FB9BE39}" destId="{B75BCB86-E5DA-43A4-BC9B-94107907C2AD}" srcOrd="0" destOrd="0" presId="urn:microsoft.com/office/officeart/2009/3/layout/HorizontalOrganizationChart"/>
    <dgm:cxn modelId="{EC46FC53-C194-431B-8154-75C0E4E53AA3}" type="presParOf" srcId="{B75BCB86-E5DA-43A4-BC9B-94107907C2AD}" destId="{3FD1B807-0098-4CCD-B4B0-1CD0D4F33DEE}" srcOrd="0" destOrd="0" presId="urn:microsoft.com/office/officeart/2009/3/layout/HorizontalOrganizationChart"/>
    <dgm:cxn modelId="{0D2610E7-6C4B-481B-A4E1-D7E7952542AF}" type="presParOf" srcId="{B75BCB86-E5DA-43A4-BC9B-94107907C2AD}" destId="{1E4BF85E-C4D7-44D0-8617-93A463D86925}" srcOrd="1" destOrd="0" presId="urn:microsoft.com/office/officeart/2009/3/layout/HorizontalOrganizationChart"/>
    <dgm:cxn modelId="{5D7698ED-18F3-42B1-9F82-F4C5EA73F709}" type="presParOf" srcId="{5D5CED74-FD8A-4410-AD69-2E679FB9BE39}" destId="{980F23E5-990D-4593-B892-038369FB7D77}" srcOrd="1" destOrd="0" presId="urn:microsoft.com/office/officeart/2009/3/layout/HorizontalOrganizationChart"/>
    <dgm:cxn modelId="{DE1E0548-A7AB-4AB3-955D-02B120D68B4B}" type="presParOf" srcId="{980F23E5-990D-4593-B892-038369FB7D77}" destId="{38376EFA-AD23-467D-8CBD-D8AB35E46137}" srcOrd="0" destOrd="0" presId="urn:microsoft.com/office/officeart/2009/3/layout/HorizontalOrganizationChart"/>
    <dgm:cxn modelId="{4966F6AA-ACE6-4B1A-9276-C93AD15C1EA2}" type="presParOf" srcId="{980F23E5-990D-4593-B892-038369FB7D77}" destId="{99CA2437-4661-45BA-B8D8-93CCD3110CF7}" srcOrd="1" destOrd="0" presId="urn:microsoft.com/office/officeart/2009/3/layout/HorizontalOrganizationChart"/>
    <dgm:cxn modelId="{01D88079-3726-417D-BD8B-8D8BF8AE8E3F}" type="presParOf" srcId="{99CA2437-4661-45BA-B8D8-93CCD3110CF7}" destId="{7EB7F4F9-C8DA-46A7-92A6-ADE98721EC08}" srcOrd="0" destOrd="0" presId="urn:microsoft.com/office/officeart/2009/3/layout/HorizontalOrganizationChart"/>
    <dgm:cxn modelId="{EB66C8B1-0374-4F00-9BF9-5CDFF1BD655B}" type="presParOf" srcId="{7EB7F4F9-C8DA-46A7-92A6-ADE98721EC08}" destId="{7D115A5C-09AC-4711-8A3F-FA3896E1C2B3}" srcOrd="0" destOrd="0" presId="urn:microsoft.com/office/officeart/2009/3/layout/HorizontalOrganizationChart"/>
    <dgm:cxn modelId="{B00F13FE-BA5F-4B59-991C-0D4DAA0A1E00}" type="presParOf" srcId="{7EB7F4F9-C8DA-46A7-92A6-ADE98721EC08}" destId="{6119BFDD-FE9F-4158-BA26-963215A0C42C}" srcOrd="1" destOrd="0" presId="urn:microsoft.com/office/officeart/2009/3/layout/HorizontalOrganizationChart"/>
    <dgm:cxn modelId="{ECDEE3E6-856E-467B-A268-9EEB7E957B1B}" type="presParOf" srcId="{99CA2437-4661-45BA-B8D8-93CCD3110CF7}" destId="{18152266-9D67-46B2-9E00-363092E9018E}" srcOrd="1" destOrd="0" presId="urn:microsoft.com/office/officeart/2009/3/layout/HorizontalOrganizationChart"/>
    <dgm:cxn modelId="{7473B06A-2B77-4565-8E4C-079043DEA7EE}" type="presParOf" srcId="{99CA2437-4661-45BA-B8D8-93CCD3110CF7}" destId="{41543574-9D28-4327-B0F3-AC6A510334F8}" srcOrd="2" destOrd="0" presId="urn:microsoft.com/office/officeart/2009/3/layout/HorizontalOrganizationChart"/>
    <dgm:cxn modelId="{96B63F3F-F209-4EDD-A051-1AA3B4956581}" type="presParOf" srcId="{5D5CED74-FD8A-4410-AD69-2E679FB9BE39}" destId="{FFA93B79-40D2-4AB2-B7EA-C3B5E5AB7C03}" srcOrd="2" destOrd="0" presId="urn:microsoft.com/office/officeart/2009/3/layout/HorizontalOrganizationChart"/>
    <dgm:cxn modelId="{FE87ED28-7BB6-4014-887B-15626BCB4F22}" type="presParOf" srcId="{FFA93B79-40D2-4AB2-B7EA-C3B5E5AB7C03}" destId="{9CECE7DA-2FBD-4229-9284-59867E7A8C16}" srcOrd="0" destOrd="0" presId="urn:microsoft.com/office/officeart/2009/3/layout/HorizontalOrganizationChart"/>
    <dgm:cxn modelId="{8C0CD144-D05D-4A15-8336-E01CD2E4CC02}" type="presParOf" srcId="{FFA93B79-40D2-4AB2-B7EA-C3B5E5AB7C03}" destId="{94F4E299-FF3A-4005-B15E-A2A58177D6BC}" srcOrd="1" destOrd="0" presId="urn:microsoft.com/office/officeart/2009/3/layout/HorizontalOrganizationChart"/>
    <dgm:cxn modelId="{3D7FC6E1-DFFE-46EA-9EA4-D492649AC508}" type="presParOf" srcId="{94F4E299-FF3A-4005-B15E-A2A58177D6BC}" destId="{00222FC6-3255-4373-A798-F92DAACE7DFD}" srcOrd="0" destOrd="0" presId="urn:microsoft.com/office/officeart/2009/3/layout/HorizontalOrganizationChart"/>
    <dgm:cxn modelId="{2A3A4DED-FD14-49B2-892D-A04B69EC7EF6}" type="presParOf" srcId="{00222FC6-3255-4373-A798-F92DAACE7DFD}" destId="{87E00EFD-DDBC-4C77-9A4C-E79F29961780}" srcOrd="0" destOrd="0" presId="urn:microsoft.com/office/officeart/2009/3/layout/HorizontalOrganizationChart"/>
    <dgm:cxn modelId="{AF77F9DC-C0CF-4622-A391-675C3E6E27BB}" type="presParOf" srcId="{00222FC6-3255-4373-A798-F92DAACE7DFD}" destId="{33EE345B-9280-4218-85FD-78DCA16900D9}" srcOrd="1" destOrd="0" presId="urn:microsoft.com/office/officeart/2009/3/layout/HorizontalOrganizationChart"/>
    <dgm:cxn modelId="{31375D81-7D48-4556-89FA-5669CB7D513B}" type="presParOf" srcId="{94F4E299-FF3A-4005-B15E-A2A58177D6BC}" destId="{CC876585-B876-43DB-840F-6E0F7E5EF39E}" srcOrd="1" destOrd="0" presId="urn:microsoft.com/office/officeart/2009/3/layout/HorizontalOrganizationChart"/>
    <dgm:cxn modelId="{184483CC-9635-4FF6-BBA6-83FE483698CD}" type="presParOf" srcId="{94F4E299-FF3A-4005-B15E-A2A58177D6BC}" destId="{914BB144-9B97-4D9F-9BDE-30ECE7F278BB}" srcOrd="2" destOrd="0" presId="urn:microsoft.com/office/officeart/2009/3/layout/HorizontalOrganizationChart"/>
    <dgm:cxn modelId="{94621D04-E756-4029-9C9C-D8675989BCE1}" type="presParOf" srcId="{23FB4BD3-0881-42F3-BFA5-82D53FC49291}" destId="{BDFE6A9F-77E1-4834-8F08-F54573E22E82}" srcOrd="2" destOrd="0" presId="urn:microsoft.com/office/officeart/2009/3/layout/HorizontalOrganizationChar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4C50C8-BF0A-46D5-AD17-B30AC4A39017}">
      <dsp:nvSpPr>
        <dsp:cNvPr id="0" name=""/>
        <dsp:cNvSpPr/>
      </dsp:nvSpPr>
      <dsp:spPr>
        <a:xfrm>
          <a:off x="4037676" y="2214669"/>
          <a:ext cx="1255768" cy="411476"/>
        </a:xfrm>
        <a:custGeom>
          <a:avLst/>
          <a:gdLst/>
          <a:ahLst/>
          <a:cxnLst/>
          <a:rect l="0" t="0" r="0" b="0"/>
          <a:pathLst>
            <a:path>
              <a:moveTo>
                <a:pt x="1255768" y="411476"/>
              </a:moveTo>
              <a:lnTo>
                <a:pt x="0" y="411476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CD0B2D11-4029-47FF-933F-4156AB185C42}">
      <dsp:nvSpPr>
        <dsp:cNvPr id="0" name=""/>
        <dsp:cNvSpPr/>
      </dsp:nvSpPr>
      <dsp:spPr>
        <a:xfrm>
          <a:off x="2257381" y="2626146"/>
          <a:ext cx="3036064" cy="1916175"/>
        </a:xfrm>
        <a:custGeom>
          <a:avLst/>
          <a:gdLst/>
          <a:ahLst/>
          <a:cxnLst/>
          <a:rect l="0" t="0" r="0" b="0"/>
          <a:pathLst>
            <a:path>
              <a:moveTo>
                <a:pt x="3036064" y="0"/>
              </a:moveTo>
              <a:lnTo>
                <a:pt x="225351" y="0"/>
              </a:lnTo>
              <a:lnTo>
                <a:pt x="225351" y="1916175"/>
              </a:lnTo>
              <a:lnTo>
                <a:pt x="0" y="1916175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88A88093-0A37-4896-A131-E5F98471A16F}">
      <dsp:nvSpPr>
        <dsp:cNvPr id="0" name=""/>
        <dsp:cNvSpPr/>
      </dsp:nvSpPr>
      <dsp:spPr>
        <a:xfrm>
          <a:off x="2257381" y="2626146"/>
          <a:ext cx="3036064" cy="947166"/>
        </a:xfrm>
        <a:custGeom>
          <a:avLst/>
          <a:gdLst/>
          <a:ahLst/>
          <a:cxnLst/>
          <a:rect l="0" t="0" r="0" b="0"/>
          <a:pathLst>
            <a:path>
              <a:moveTo>
                <a:pt x="3036064" y="0"/>
              </a:moveTo>
              <a:lnTo>
                <a:pt x="225351" y="0"/>
              </a:lnTo>
              <a:lnTo>
                <a:pt x="225351" y="947166"/>
              </a:lnTo>
              <a:lnTo>
                <a:pt x="0" y="947166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BAD31E16-A0E3-46D8-849C-DEFE8CEE6FA5}">
      <dsp:nvSpPr>
        <dsp:cNvPr id="0" name=""/>
        <dsp:cNvSpPr/>
      </dsp:nvSpPr>
      <dsp:spPr>
        <a:xfrm>
          <a:off x="2257381" y="2558583"/>
          <a:ext cx="3036064" cy="91440"/>
        </a:xfrm>
        <a:custGeom>
          <a:avLst/>
          <a:gdLst/>
          <a:ahLst/>
          <a:cxnLst/>
          <a:rect l="0" t="0" r="0" b="0"/>
          <a:pathLst>
            <a:path>
              <a:moveTo>
                <a:pt x="3036064" y="67563"/>
              </a:moveTo>
              <a:lnTo>
                <a:pt x="225351" y="67563"/>
              </a:lnTo>
              <a:lnTo>
                <a:pt x="225351" y="45720"/>
              </a:lnTo>
              <a:lnTo>
                <a:pt x="0" y="4572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6FD98D6E-DB0F-4C77-A5D0-2719E898FE85}">
      <dsp:nvSpPr>
        <dsp:cNvPr id="0" name=""/>
        <dsp:cNvSpPr/>
      </dsp:nvSpPr>
      <dsp:spPr>
        <a:xfrm>
          <a:off x="2257381" y="1635294"/>
          <a:ext cx="3036064" cy="990852"/>
        </a:xfrm>
        <a:custGeom>
          <a:avLst/>
          <a:gdLst/>
          <a:ahLst/>
          <a:cxnLst/>
          <a:rect l="0" t="0" r="0" b="0"/>
          <a:pathLst>
            <a:path>
              <a:moveTo>
                <a:pt x="3036064" y="990852"/>
              </a:moveTo>
              <a:lnTo>
                <a:pt x="225351" y="990852"/>
              </a:lnTo>
              <a:lnTo>
                <a:pt x="225351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08F2A881-365E-4938-9550-B3CDFC3D63F9}">
      <dsp:nvSpPr>
        <dsp:cNvPr id="0" name=""/>
        <dsp:cNvSpPr/>
      </dsp:nvSpPr>
      <dsp:spPr>
        <a:xfrm>
          <a:off x="2257381" y="666284"/>
          <a:ext cx="3036064" cy="1959861"/>
        </a:xfrm>
        <a:custGeom>
          <a:avLst/>
          <a:gdLst/>
          <a:ahLst/>
          <a:cxnLst/>
          <a:rect l="0" t="0" r="0" b="0"/>
          <a:pathLst>
            <a:path>
              <a:moveTo>
                <a:pt x="3036064" y="1959861"/>
              </a:moveTo>
              <a:lnTo>
                <a:pt x="225351" y="1959861"/>
              </a:lnTo>
              <a:lnTo>
                <a:pt x="225351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172BA27D-FF0D-4A48-A073-9D4B63299B1B}">
      <dsp:nvSpPr>
        <dsp:cNvPr id="0" name=""/>
        <dsp:cNvSpPr/>
      </dsp:nvSpPr>
      <dsp:spPr>
        <a:xfrm>
          <a:off x="5293445" y="2282486"/>
          <a:ext cx="2871490" cy="687320"/>
        </a:xfrm>
        <a:prstGeom prst="roundRect">
          <a:avLst/>
        </a:prstGeom>
        <a:solidFill>
          <a:srgbClr val="FFCC66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UI,UX</a:t>
          </a:r>
          <a:r>
            <a:rPr lang="fa-IR" sz="44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طراحی</a:t>
          </a:r>
          <a:r>
            <a:rPr lang="fa-IR" sz="3200" kern="1200" dirty="0">
              <a:solidFill>
                <a:srgbClr val="843C0C"/>
              </a:solidFill>
            </a:rPr>
            <a:t> </a:t>
          </a:r>
          <a:endParaRPr lang="en-US" sz="32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sp:txBody>
      <dsp:txXfrm>
        <a:off x="5326997" y="2316038"/>
        <a:ext cx="2804386" cy="620216"/>
      </dsp:txXfrm>
    </dsp:sp>
    <dsp:sp modelId="{838EAA83-8D35-45D3-BCFD-ACF57AC3D504}">
      <dsp:nvSpPr>
        <dsp:cNvPr id="0" name=""/>
        <dsp:cNvSpPr/>
      </dsp:nvSpPr>
      <dsp:spPr>
        <a:xfrm>
          <a:off x="3871" y="322624"/>
          <a:ext cx="2253510" cy="687320"/>
        </a:xfrm>
        <a:prstGeom prst="roundRect">
          <a:avLst/>
        </a:prstGeom>
        <a:solidFill>
          <a:srgbClr val="B16F45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منو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7423" y="356176"/>
        <a:ext cx="2186406" cy="620216"/>
      </dsp:txXfrm>
    </dsp:sp>
    <dsp:sp modelId="{E4A265E7-9848-47CB-A583-0EF58473AB64}">
      <dsp:nvSpPr>
        <dsp:cNvPr id="0" name=""/>
        <dsp:cNvSpPr/>
      </dsp:nvSpPr>
      <dsp:spPr>
        <a:xfrm>
          <a:off x="3871" y="1291633"/>
          <a:ext cx="2253510" cy="687320"/>
        </a:xfrm>
        <a:prstGeom prst="roundRect">
          <a:avLst/>
        </a:prstGeom>
        <a:solidFill>
          <a:srgbClr val="EB7525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پنل</a:t>
          </a:r>
          <a:r>
            <a:rPr lang="fa-IR" sz="4100" kern="1200" dirty="0"/>
            <a:t> 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کاربری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7423" y="1325185"/>
        <a:ext cx="2186406" cy="620216"/>
      </dsp:txXfrm>
    </dsp:sp>
    <dsp:sp modelId="{4C987F71-A7B5-425A-98AE-7DEA3ABB662C}">
      <dsp:nvSpPr>
        <dsp:cNvPr id="0" name=""/>
        <dsp:cNvSpPr/>
      </dsp:nvSpPr>
      <dsp:spPr>
        <a:xfrm>
          <a:off x="3871" y="2260643"/>
          <a:ext cx="2253510" cy="687320"/>
        </a:xfrm>
        <a:prstGeom prst="roundRect">
          <a:avLst/>
        </a:prstGeom>
        <a:solidFill>
          <a:srgbClr val="F9C15D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سبد خرید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7423" y="2294195"/>
        <a:ext cx="2186406" cy="620216"/>
      </dsp:txXfrm>
    </dsp:sp>
    <dsp:sp modelId="{3E16B8FD-E113-4216-ACE4-9D37B960E096}">
      <dsp:nvSpPr>
        <dsp:cNvPr id="0" name=""/>
        <dsp:cNvSpPr/>
      </dsp:nvSpPr>
      <dsp:spPr>
        <a:xfrm>
          <a:off x="3871" y="3229652"/>
          <a:ext cx="2253510" cy="687320"/>
        </a:xfrm>
        <a:prstGeom prst="roundRect">
          <a:avLst/>
        </a:prstGeom>
        <a:solidFill>
          <a:srgbClr val="FBD797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سفارش آنلاین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7423" y="3263204"/>
        <a:ext cx="2186406" cy="620216"/>
      </dsp:txXfrm>
    </dsp:sp>
    <dsp:sp modelId="{6382CAB5-2D33-416B-AB74-34DBB6D6F8D1}">
      <dsp:nvSpPr>
        <dsp:cNvPr id="0" name=""/>
        <dsp:cNvSpPr/>
      </dsp:nvSpPr>
      <dsp:spPr>
        <a:xfrm>
          <a:off x="3871" y="4198662"/>
          <a:ext cx="2253510" cy="687320"/>
        </a:xfrm>
        <a:prstGeom prst="roundRect">
          <a:avLst/>
        </a:prstGeom>
        <a:solidFill>
          <a:srgbClr val="F1E7C1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درباره ما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7423" y="4232214"/>
        <a:ext cx="2186406" cy="620216"/>
      </dsp:txXfrm>
    </dsp:sp>
    <dsp:sp modelId="{BD5848D8-EB81-49E4-9A61-209B931F6FEB}">
      <dsp:nvSpPr>
        <dsp:cNvPr id="0" name=""/>
        <dsp:cNvSpPr/>
      </dsp:nvSpPr>
      <dsp:spPr>
        <a:xfrm>
          <a:off x="2910921" y="1527349"/>
          <a:ext cx="2253510" cy="687320"/>
        </a:xfrm>
        <a:prstGeom prst="roundRect">
          <a:avLst/>
        </a:prstGeom>
        <a:solidFill>
          <a:srgbClr val="DA8F08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schemeClr val="lt1"/>
              </a:solidFill>
              <a:latin typeface="+mn-lt"/>
              <a:ea typeface="+mn-ea"/>
              <a:cs typeface="B Yekan" panose="00000400000000000000" pitchFamily="2" charset="-78"/>
            </a:rPr>
            <a:t>صفحه اصلی</a:t>
          </a:r>
          <a:endParaRPr lang="en-US" sz="2400" kern="1200" dirty="0">
            <a:solidFill>
              <a:schemeClr val="lt1"/>
            </a:solidFill>
            <a:latin typeface="+mn-lt"/>
            <a:ea typeface="+mn-ea"/>
            <a:cs typeface="B Yekan" panose="00000400000000000000" pitchFamily="2" charset="-78"/>
          </a:endParaRPr>
        </a:p>
      </dsp:txBody>
      <dsp:txXfrm>
        <a:off x="2944473" y="1560901"/>
        <a:ext cx="2186406" cy="6202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B744BF-215F-4410-A404-3ED7D1F92289}">
      <dsp:nvSpPr>
        <dsp:cNvPr id="0" name=""/>
        <dsp:cNvSpPr/>
      </dsp:nvSpPr>
      <dsp:spPr>
        <a:xfrm>
          <a:off x="4111515" y="4904203"/>
          <a:ext cx="335687" cy="91440"/>
        </a:xfrm>
        <a:custGeom>
          <a:avLst/>
          <a:gdLst/>
          <a:ahLst/>
          <a:cxnLst/>
          <a:rect l="0" t="0" r="0" b="0"/>
          <a:pathLst>
            <a:path>
              <a:moveTo>
                <a:pt x="335687" y="45720"/>
              </a:moveTo>
              <a:lnTo>
                <a:pt x="0" y="4572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CD0B2D11-4029-47FF-933F-4156AB185C42}">
      <dsp:nvSpPr>
        <dsp:cNvPr id="0" name=""/>
        <dsp:cNvSpPr/>
      </dsp:nvSpPr>
      <dsp:spPr>
        <a:xfrm>
          <a:off x="6470277" y="1697178"/>
          <a:ext cx="535690" cy="3252745"/>
        </a:xfrm>
        <a:custGeom>
          <a:avLst/>
          <a:gdLst/>
          <a:ahLst/>
          <a:cxnLst/>
          <a:rect l="0" t="0" r="0" b="0"/>
          <a:pathLst>
            <a:path>
              <a:moveTo>
                <a:pt x="535690" y="0"/>
              </a:moveTo>
              <a:lnTo>
                <a:pt x="167843" y="0"/>
              </a:lnTo>
              <a:lnTo>
                <a:pt x="167843" y="3252745"/>
              </a:lnTo>
              <a:lnTo>
                <a:pt x="0" y="3252745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88A88093-0A37-4896-A131-E5F98471A16F}">
      <dsp:nvSpPr>
        <dsp:cNvPr id="0" name=""/>
        <dsp:cNvSpPr/>
      </dsp:nvSpPr>
      <dsp:spPr>
        <a:xfrm>
          <a:off x="6470277" y="1697178"/>
          <a:ext cx="535690" cy="2531015"/>
        </a:xfrm>
        <a:custGeom>
          <a:avLst/>
          <a:gdLst/>
          <a:ahLst/>
          <a:cxnLst/>
          <a:rect l="0" t="0" r="0" b="0"/>
          <a:pathLst>
            <a:path>
              <a:moveTo>
                <a:pt x="535690" y="0"/>
              </a:moveTo>
              <a:lnTo>
                <a:pt x="167843" y="0"/>
              </a:lnTo>
              <a:lnTo>
                <a:pt x="167843" y="2531015"/>
              </a:lnTo>
              <a:lnTo>
                <a:pt x="0" y="2531015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BAD31E16-A0E3-46D8-849C-DEFE8CEE6FA5}">
      <dsp:nvSpPr>
        <dsp:cNvPr id="0" name=""/>
        <dsp:cNvSpPr/>
      </dsp:nvSpPr>
      <dsp:spPr>
        <a:xfrm>
          <a:off x="6470277" y="1697178"/>
          <a:ext cx="535690" cy="1809286"/>
        </a:xfrm>
        <a:custGeom>
          <a:avLst/>
          <a:gdLst/>
          <a:ahLst/>
          <a:cxnLst/>
          <a:rect l="0" t="0" r="0" b="0"/>
          <a:pathLst>
            <a:path>
              <a:moveTo>
                <a:pt x="535690" y="0"/>
              </a:moveTo>
              <a:lnTo>
                <a:pt x="167843" y="0"/>
              </a:lnTo>
              <a:lnTo>
                <a:pt x="167843" y="1809286"/>
              </a:lnTo>
              <a:lnTo>
                <a:pt x="0" y="1809286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8376EFA-AD23-467D-8CBD-D8AB35E46137}">
      <dsp:nvSpPr>
        <dsp:cNvPr id="0" name=""/>
        <dsp:cNvSpPr/>
      </dsp:nvSpPr>
      <dsp:spPr>
        <a:xfrm>
          <a:off x="3969049" y="2784735"/>
          <a:ext cx="335687" cy="360864"/>
        </a:xfrm>
        <a:custGeom>
          <a:avLst/>
          <a:gdLst/>
          <a:ahLst/>
          <a:cxnLst/>
          <a:rect l="0" t="0" r="0" b="0"/>
          <a:pathLst>
            <a:path>
              <a:moveTo>
                <a:pt x="335687" y="0"/>
              </a:moveTo>
              <a:lnTo>
                <a:pt x="167843" y="0"/>
              </a:lnTo>
              <a:lnTo>
                <a:pt x="167843" y="360864"/>
              </a:lnTo>
              <a:lnTo>
                <a:pt x="0" y="360864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3A7D0CD-4E04-4EA8-8F75-D830C3896661}">
      <dsp:nvSpPr>
        <dsp:cNvPr id="0" name=""/>
        <dsp:cNvSpPr/>
      </dsp:nvSpPr>
      <dsp:spPr>
        <a:xfrm>
          <a:off x="3969049" y="2423871"/>
          <a:ext cx="335687" cy="360864"/>
        </a:xfrm>
        <a:custGeom>
          <a:avLst/>
          <a:gdLst/>
          <a:ahLst/>
          <a:cxnLst/>
          <a:rect l="0" t="0" r="0" b="0"/>
          <a:pathLst>
            <a:path>
              <a:moveTo>
                <a:pt x="335687" y="360864"/>
              </a:moveTo>
              <a:lnTo>
                <a:pt x="167843" y="360864"/>
              </a:lnTo>
              <a:lnTo>
                <a:pt x="167843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E6182574-9783-4683-8877-37D69E63854A}">
      <dsp:nvSpPr>
        <dsp:cNvPr id="0" name=""/>
        <dsp:cNvSpPr/>
      </dsp:nvSpPr>
      <dsp:spPr>
        <a:xfrm>
          <a:off x="6470277" y="1697178"/>
          <a:ext cx="535690" cy="1087557"/>
        </a:xfrm>
        <a:custGeom>
          <a:avLst/>
          <a:gdLst/>
          <a:ahLst/>
          <a:cxnLst/>
          <a:rect l="0" t="0" r="0" b="0"/>
          <a:pathLst>
            <a:path>
              <a:moveTo>
                <a:pt x="535690" y="0"/>
              </a:moveTo>
              <a:lnTo>
                <a:pt x="167843" y="0"/>
              </a:lnTo>
              <a:lnTo>
                <a:pt x="167843" y="1087557"/>
              </a:lnTo>
              <a:lnTo>
                <a:pt x="0" y="1087557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6FD98D6E-DB0F-4C77-A5D0-2719E898FE85}">
      <dsp:nvSpPr>
        <dsp:cNvPr id="0" name=""/>
        <dsp:cNvSpPr/>
      </dsp:nvSpPr>
      <dsp:spPr>
        <a:xfrm>
          <a:off x="6470277" y="1651458"/>
          <a:ext cx="535690" cy="91440"/>
        </a:xfrm>
        <a:custGeom>
          <a:avLst/>
          <a:gdLst/>
          <a:ahLst/>
          <a:cxnLst/>
          <a:rect l="0" t="0" r="0" b="0"/>
          <a:pathLst>
            <a:path>
              <a:moveTo>
                <a:pt x="535690" y="45720"/>
              </a:moveTo>
              <a:lnTo>
                <a:pt x="167843" y="45720"/>
              </a:lnTo>
              <a:lnTo>
                <a:pt x="167843" y="50684"/>
              </a:lnTo>
              <a:lnTo>
                <a:pt x="0" y="50684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269A680D-971D-4C5D-8456-D0EFAB898F5D}">
      <dsp:nvSpPr>
        <dsp:cNvPr id="0" name=""/>
        <dsp:cNvSpPr/>
      </dsp:nvSpPr>
      <dsp:spPr>
        <a:xfrm>
          <a:off x="4456149" y="980412"/>
          <a:ext cx="335687" cy="721729"/>
        </a:xfrm>
        <a:custGeom>
          <a:avLst/>
          <a:gdLst/>
          <a:ahLst/>
          <a:cxnLst/>
          <a:rect l="0" t="0" r="0" b="0"/>
          <a:pathLst>
            <a:path>
              <a:moveTo>
                <a:pt x="335687" y="0"/>
              </a:moveTo>
              <a:lnTo>
                <a:pt x="167843" y="0"/>
              </a:lnTo>
              <a:lnTo>
                <a:pt x="167843" y="721729"/>
              </a:lnTo>
              <a:lnTo>
                <a:pt x="0" y="721729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A4856569-2C4E-4A2E-8E8A-81091F8A081D}">
      <dsp:nvSpPr>
        <dsp:cNvPr id="0" name=""/>
        <dsp:cNvSpPr/>
      </dsp:nvSpPr>
      <dsp:spPr>
        <a:xfrm>
          <a:off x="4456149" y="934692"/>
          <a:ext cx="335687" cy="91440"/>
        </a:xfrm>
        <a:custGeom>
          <a:avLst/>
          <a:gdLst/>
          <a:ahLst/>
          <a:cxnLst/>
          <a:rect l="0" t="0" r="0" b="0"/>
          <a:pathLst>
            <a:path>
              <a:moveTo>
                <a:pt x="335687" y="45720"/>
              </a:moveTo>
              <a:lnTo>
                <a:pt x="0" y="4572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08F2A881-365E-4938-9550-B3CDFC3D63F9}">
      <dsp:nvSpPr>
        <dsp:cNvPr id="0" name=""/>
        <dsp:cNvSpPr/>
      </dsp:nvSpPr>
      <dsp:spPr>
        <a:xfrm>
          <a:off x="4456149" y="258683"/>
          <a:ext cx="335687" cy="721729"/>
        </a:xfrm>
        <a:custGeom>
          <a:avLst/>
          <a:gdLst/>
          <a:ahLst/>
          <a:cxnLst/>
          <a:rect l="0" t="0" r="0" b="0"/>
          <a:pathLst>
            <a:path>
              <a:moveTo>
                <a:pt x="335687" y="721729"/>
              </a:moveTo>
              <a:lnTo>
                <a:pt x="167843" y="721729"/>
              </a:lnTo>
              <a:lnTo>
                <a:pt x="167843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4D7619BE-31B5-4DEF-93D5-5578F598BC55}">
      <dsp:nvSpPr>
        <dsp:cNvPr id="0" name=""/>
        <dsp:cNvSpPr/>
      </dsp:nvSpPr>
      <dsp:spPr>
        <a:xfrm>
          <a:off x="6470277" y="980412"/>
          <a:ext cx="535690" cy="716765"/>
        </a:xfrm>
        <a:custGeom>
          <a:avLst/>
          <a:gdLst/>
          <a:ahLst/>
          <a:cxnLst/>
          <a:rect l="0" t="0" r="0" b="0"/>
          <a:pathLst>
            <a:path>
              <a:moveTo>
                <a:pt x="535690" y="716765"/>
              </a:moveTo>
              <a:lnTo>
                <a:pt x="167843" y="716765"/>
              </a:lnTo>
              <a:lnTo>
                <a:pt x="167843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1E37D588-CE42-4D7D-8736-27D30A79BFE4}">
      <dsp:nvSpPr>
        <dsp:cNvPr id="0" name=""/>
        <dsp:cNvSpPr/>
      </dsp:nvSpPr>
      <dsp:spPr>
        <a:xfrm>
          <a:off x="7005968" y="1441215"/>
          <a:ext cx="971867" cy="511924"/>
        </a:xfrm>
        <a:prstGeom prst="roundRect">
          <a:avLst/>
        </a:prstGeom>
        <a:solidFill>
          <a:srgbClr val="B16F45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3200" kern="1200" dirty="0">
              <a:solidFill>
                <a:schemeClr val="bg1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منو</a:t>
          </a:r>
          <a:endParaRPr lang="en-US" sz="3200" kern="1200" dirty="0">
            <a:solidFill>
              <a:schemeClr val="bg1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sp:txBody>
      <dsp:txXfrm>
        <a:off x="7030958" y="1466205"/>
        <a:ext cx="921887" cy="461944"/>
      </dsp:txXfrm>
    </dsp:sp>
    <dsp:sp modelId="{85894F28-1D5B-4C22-AB13-23A4BD62D189}">
      <dsp:nvSpPr>
        <dsp:cNvPr id="0" name=""/>
        <dsp:cNvSpPr/>
      </dsp:nvSpPr>
      <dsp:spPr>
        <a:xfrm>
          <a:off x="4791837" y="724450"/>
          <a:ext cx="1678439" cy="511924"/>
        </a:xfrm>
        <a:prstGeom prst="roundRect">
          <a:avLst/>
        </a:prstGeom>
        <a:solidFill>
          <a:srgbClr val="DA8F08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منو پیشنهادی</a:t>
          </a:r>
          <a:endParaRPr lang="en-US" sz="2400" kern="1200" dirty="0"/>
        </a:p>
      </dsp:txBody>
      <dsp:txXfrm>
        <a:off x="4816827" y="749440"/>
        <a:ext cx="1628459" cy="461944"/>
      </dsp:txXfrm>
    </dsp:sp>
    <dsp:sp modelId="{838EAA83-8D35-45D3-BCFD-ACF57AC3D504}">
      <dsp:nvSpPr>
        <dsp:cNvPr id="0" name=""/>
        <dsp:cNvSpPr/>
      </dsp:nvSpPr>
      <dsp:spPr>
        <a:xfrm>
          <a:off x="2777709" y="2721"/>
          <a:ext cx="1678439" cy="511924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تخفیفات ویژه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2802699" y="27711"/>
        <a:ext cx="1628459" cy="461944"/>
      </dsp:txXfrm>
    </dsp:sp>
    <dsp:sp modelId="{64E5C6EF-7085-4FE5-ACB7-B9CDB533D423}">
      <dsp:nvSpPr>
        <dsp:cNvPr id="0" name=""/>
        <dsp:cNvSpPr/>
      </dsp:nvSpPr>
      <dsp:spPr>
        <a:xfrm>
          <a:off x="2777709" y="724450"/>
          <a:ext cx="1678439" cy="511924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پرفروش ها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2802699" y="749440"/>
        <a:ext cx="1628459" cy="461944"/>
      </dsp:txXfrm>
    </dsp:sp>
    <dsp:sp modelId="{732D6C88-78A9-47ED-AE6C-0C53BEED52FB}">
      <dsp:nvSpPr>
        <dsp:cNvPr id="0" name=""/>
        <dsp:cNvSpPr/>
      </dsp:nvSpPr>
      <dsp:spPr>
        <a:xfrm>
          <a:off x="2777709" y="1446180"/>
          <a:ext cx="1678439" cy="511924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پک خانوادگی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2802699" y="1471170"/>
        <a:ext cx="1628459" cy="461944"/>
      </dsp:txXfrm>
    </dsp:sp>
    <dsp:sp modelId="{E4A265E7-9848-47CB-A583-0EF58473AB64}">
      <dsp:nvSpPr>
        <dsp:cNvPr id="0" name=""/>
        <dsp:cNvSpPr/>
      </dsp:nvSpPr>
      <dsp:spPr>
        <a:xfrm>
          <a:off x="4791837" y="1446180"/>
          <a:ext cx="1678439" cy="511924"/>
        </a:xfrm>
        <a:prstGeom prst="roundRect">
          <a:avLst/>
        </a:prstGeom>
        <a:solidFill>
          <a:srgbClr val="DA8F08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نام محصول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816827" y="1471170"/>
        <a:ext cx="1628459" cy="461944"/>
      </dsp:txXfrm>
    </dsp:sp>
    <dsp:sp modelId="{599C3B98-8B71-4ACA-84E5-3093BB96F148}">
      <dsp:nvSpPr>
        <dsp:cNvPr id="0" name=""/>
        <dsp:cNvSpPr/>
      </dsp:nvSpPr>
      <dsp:spPr>
        <a:xfrm>
          <a:off x="4304737" y="2528773"/>
          <a:ext cx="2165539" cy="511924"/>
        </a:xfrm>
        <a:prstGeom prst="roundRect">
          <a:avLst/>
        </a:prstGeom>
        <a:solidFill>
          <a:srgbClr val="DA8F08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توضیحات محصول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329727" y="2553763"/>
        <a:ext cx="2115559" cy="461944"/>
      </dsp:txXfrm>
    </dsp:sp>
    <dsp:sp modelId="{3FD1B807-0098-4CCD-B4B0-1CD0D4F33DEE}">
      <dsp:nvSpPr>
        <dsp:cNvPr id="0" name=""/>
        <dsp:cNvSpPr/>
      </dsp:nvSpPr>
      <dsp:spPr>
        <a:xfrm>
          <a:off x="2290609" y="2167909"/>
          <a:ext cx="1678439" cy="511924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مواد اولیه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2315599" y="2192899"/>
        <a:ext cx="1628459" cy="461944"/>
      </dsp:txXfrm>
    </dsp:sp>
    <dsp:sp modelId="{7D115A5C-09AC-4711-8A3F-FA3896E1C2B3}">
      <dsp:nvSpPr>
        <dsp:cNvPr id="0" name=""/>
        <dsp:cNvSpPr/>
      </dsp:nvSpPr>
      <dsp:spPr>
        <a:xfrm>
          <a:off x="1837397" y="2889638"/>
          <a:ext cx="2131652" cy="511924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درصد روغن و...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862387" y="2914628"/>
        <a:ext cx="2081672" cy="461944"/>
      </dsp:txXfrm>
    </dsp:sp>
    <dsp:sp modelId="{4C987F71-A7B5-425A-98AE-7DEA3ABB662C}">
      <dsp:nvSpPr>
        <dsp:cNvPr id="0" name=""/>
        <dsp:cNvSpPr/>
      </dsp:nvSpPr>
      <dsp:spPr>
        <a:xfrm>
          <a:off x="4791837" y="3250502"/>
          <a:ext cx="1678439" cy="511924"/>
        </a:xfrm>
        <a:prstGeom prst="roundRect">
          <a:avLst/>
        </a:prstGeom>
        <a:solidFill>
          <a:srgbClr val="DA8F08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قیمت محصول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816827" y="3275492"/>
        <a:ext cx="1628459" cy="461944"/>
      </dsp:txXfrm>
    </dsp:sp>
    <dsp:sp modelId="{3E16B8FD-E113-4216-ACE4-9D37B960E096}">
      <dsp:nvSpPr>
        <dsp:cNvPr id="0" name=""/>
        <dsp:cNvSpPr/>
      </dsp:nvSpPr>
      <dsp:spPr>
        <a:xfrm>
          <a:off x="4791837" y="3972231"/>
          <a:ext cx="1678439" cy="511924"/>
        </a:xfrm>
        <a:prstGeom prst="roundRect">
          <a:avLst/>
        </a:prstGeom>
        <a:solidFill>
          <a:srgbClr val="DA8F08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نطرات کاربران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816827" y="3997221"/>
        <a:ext cx="1628459" cy="461944"/>
      </dsp:txXfrm>
    </dsp:sp>
    <dsp:sp modelId="{6382CAB5-2D33-416B-AB74-34DBB6D6F8D1}">
      <dsp:nvSpPr>
        <dsp:cNvPr id="0" name=""/>
        <dsp:cNvSpPr/>
      </dsp:nvSpPr>
      <dsp:spPr>
        <a:xfrm>
          <a:off x="4447203" y="4693961"/>
          <a:ext cx="2023073" cy="511924"/>
        </a:xfrm>
        <a:prstGeom prst="roundRect">
          <a:avLst/>
        </a:prstGeom>
        <a:solidFill>
          <a:srgbClr val="DA8F08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جستجوی محصول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472193" y="4718951"/>
        <a:ext cx="1973093" cy="461944"/>
      </dsp:txXfrm>
    </dsp:sp>
    <dsp:sp modelId="{7C038287-ACCF-475B-8093-B500A99D3F38}">
      <dsp:nvSpPr>
        <dsp:cNvPr id="0" name=""/>
        <dsp:cNvSpPr/>
      </dsp:nvSpPr>
      <dsp:spPr>
        <a:xfrm>
          <a:off x="2080788" y="4693961"/>
          <a:ext cx="2030727" cy="511924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بیشترین جستجو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2105778" y="4718951"/>
        <a:ext cx="1980747" cy="4619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BC7CBE-232C-4897-93A1-9F005F3D7626}">
      <dsp:nvSpPr>
        <dsp:cNvPr id="0" name=""/>
        <dsp:cNvSpPr/>
      </dsp:nvSpPr>
      <dsp:spPr>
        <a:xfrm>
          <a:off x="4879525" y="4245907"/>
          <a:ext cx="310144" cy="825535"/>
        </a:xfrm>
        <a:custGeom>
          <a:avLst/>
          <a:gdLst/>
          <a:ahLst/>
          <a:cxnLst/>
          <a:rect l="0" t="0" r="0" b="0"/>
          <a:pathLst>
            <a:path>
              <a:moveTo>
                <a:pt x="310144" y="825535"/>
              </a:moveTo>
              <a:lnTo>
                <a:pt x="0" y="825535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0CB80994-223A-48EE-9EB4-85FD89184E8B}">
      <dsp:nvSpPr>
        <dsp:cNvPr id="0" name=""/>
        <dsp:cNvSpPr/>
      </dsp:nvSpPr>
      <dsp:spPr>
        <a:xfrm>
          <a:off x="3907667" y="4733963"/>
          <a:ext cx="1282002" cy="337479"/>
        </a:xfrm>
        <a:custGeom>
          <a:avLst/>
          <a:gdLst/>
          <a:ahLst/>
          <a:cxnLst/>
          <a:rect l="0" t="0" r="0" b="0"/>
          <a:pathLst>
            <a:path>
              <a:moveTo>
                <a:pt x="1282002" y="337479"/>
              </a:moveTo>
              <a:lnTo>
                <a:pt x="0" y="337479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BD766BAA-D061-41F4-9253-910410C4DB44}">
      <dsp:nvSpPr>
        <dsp:cNvPr id="0" name=""/>
        <dsp:cNvSpPr/>
      </dsp:nvSpPr>
      <dsp:spPr>
        <a:xfrm>
          <a:off x="2350341" y="5071443"/>
          <a:ext cx="2839328" cy="94238"/>
        </a:xfrm>
        <a:custGeom>
          <a:avLst/>
          <a:gdLst/>
          <a:ahLst/>
          <a:cxnLst/>
          <a:rect l="0" t="0" r="0" b="0"/>
          <a:pathLst>
            <a:path>
              <a:moveTo>
                <a:pt x="2839328" y="0"/>
              </a:moveTo>
              <a:lnTo>
                <a:pt x="0" y="0"/>
              </a:lnTo>
              <a:lnTo>
                <a:pt x="0" y="94238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8376EFA-AD23-467D-8CBD-D8AB35E46137}">
      <dsp:nvSpPr>
        <dsp:cNvPr id="0" name=""/>
        <dsp:cNvSpPr/>
      </dsp:nvSpPr>
      <dsp:spPr>
        <a:xfrm>
          <a:off x="7035686" y="3586428"/>
          <a:ext cx="688841" cy="1485015"/>
        </a:xfrm>
        <a:custGeom>
          <a:avLst/>
          <a:gdLst/>
          <a:ahLst/>
          <a:cxnLst/>
          <a:rect l="0" t="0" r="0" b="0"/>
          <a:pathLst>
            <a:path>
              <a:moveTo>
                <a:pt x="688841" y="0"/>
              </a:moveTo>
              <a:lnTo>
                <a:pt x="108075" y="0"/>
              </a:lnTo>
              <a:lnTo>
                <a:pt x="108075" y="1485015"/>
              </a:lnTo>
              <a:lnTo>
                <a:pt x="0" y="1485015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421DBD6A-0AE8-4845-9EB5-0E90497E41F6}">
      <dsp:nvSpPr>
        <dsp:cNvPr id="0" name=""/>
        <dsp:cNvSpPr/>
      </dsp:nvSpPr>
      <dsp:spPr>
        <a:xfrm>
          <a:off x="2994558" y="2435553"/>
          <a:ext cx="1235724" cy="339429"/>
        </a:xfrm>
        <a:custGeom>
          <a:avLst/>
          <a:gdLst/>
          <a:ahLst/>
          <a:cxnLst/>
          <a:rect l="0" t="0" r="0" b="0"/>
          <a:pathLst>
            <a:path>
              <a:moveTo>
                <a:pt x="1235724" y="339429"/>
              </a:moveTo>
              <a:lnTo>
                <a:pt x="0" y="339429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A42D2933-BB1B-474F-BC31-4BEF1840F76D}">
      <dsp:nvSpPr>
        <dsp:cNvPr id="0" name=""/>
        <dsp:cNvSpPr/>
      </dsp:nvSpPr>
      <dsp:spPr>
        <a:xfrm>
          <a:off x="1451201" y="2774983"/>
          <a:ext cx="2779081" cy="567514"/>
        </a:xfrm>
        <a:custGeom>
          <a:avLst/>
          <a:gdLst/>
          <a:ahLst/>
          <a:cxnLst/>
          <a:rect l="0" t="0" r="0" b="0"/>
          <a:pathLst>
            <a:path>
              <a:moveTo>
                <a:pt x="2779081" y="0"/>
              </a:moveTo>
              <a:lnTo>
                <a:pt x="0" y="0"/>
              </a:lnTo>
              <a:lnTo>
                <a:pt x="0" y="567514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818CC145-9830-443C-ACA9-D8FA62A4012A}">
      <dsp:nvSpPr>
        <dsp:cNvPr id="0" name=""/>
        <dsp:cNvSpPr/>
      </dsp:nvSpPr>
      <dsp:spPr>
        <a:xfrm>
          <a:off x="2534805" y="2715973"/>
          <a:ext cx="1695478" cy="91440"/>
        </a:xfrm>
        <a:custGeom>
          <a:avLst/>
          <a:gdLst/>
          <a:ahLst/>
          <a:cxnLst/>
          <a:rect l="0" t="0" r="0" b="0"/>
          <a:pathLst>
            <a:path>
              <a:moveTo>
                <a:pt x="1695478" y="59010"/>
              </a:moveTo>
              <a:lnTo>
                <a:pt x="0" y="4572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3A7D0CD-4E04-4EA8-8F75-D830C3896661}">
      <dsp:nvSpPr>
        <dsp:cNvPr id="0" name=""/>
        <dsp:cNvSpPr/>
      </dsp:nvSpPr>
      <dsp:spPr>
        <a:xfrm>
          <a:off x="6803843" y="2774983"/>
          <a:ext cx="920684" cy="811444"/>
        </a:xfrm>
        <a:custGeom>
          <a:avLst/>
          <a:gdLst/>
          <a:ahLst/>
          <a:cxnLst/>
          <a:rect l="0" t="0" r="0" b="0"/>
          <a:pathLst>
            <a:path>
              <a:moveTo>
                <a:pt x="920684" y="811444"/>
              </a:moveTo>
              <a:lnTo>
                <a:pt x="108075" y="811444"/>
              </a:lnTo>
              <a:lnTo>
                <a:pt x="108075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E6182574-9783-4683-8877-37D69E63854A}">
      <dsp:nvSpPr>
        <dsp:cNvPr id="0" name=""/>
        <dsp:cNvSpPr/>
      </dsp:nvSpPr>
      <dsp:spPr>
        <a:xfrm>
          <a:off x="7729099" y="1825177"/>
          <a:ext cx="1680758" cy="176125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80758" y="1761250"/>
              </a:lnTo>
            </a:path>
          </a:pathLst>
        </a:custGeom>
        <a:noFill/>
        <a:ln w="19050" cap="flat" cmpd="sng" algn="ctr">
          <a:noFill/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269A680D-971D-4C5D-8456-D0EFAB898F5D}">
      <dsp:nvSpPr>
        <dsp:cNvPr id="0" name=""/>
        <dsp:cNvSpPr/>
      </dsp:nvSpPr>
      <dsp:spPr>
        <a:xfrm>
          <a:off x="6604681" y="1779457"/>
          <a:ext cx="1124417" cy="91440"/>
        </a:xfrm>
        <a:custGeom>
          <a:avLst/>
          <a:gdLst/>
          <a:ahLst/>
          <a:cxnLst/>
          <a:rect l="0" t="0" r="0" b="0"/>
          <a:pathLst>
            <a:path>
              <a:moveTo>
                <a:pt x="1124417" y="45720"/>
              </a:moveTo>
              <a:lnTo>
                <a:pt x="108075" y="45720"/>
              </a:lnTo>
              <a:lnTo>
                <a:pt x="108075" y="125362"/>
              </a:lnTo>
              <a:lnTo>
                <a:pt x="0" y="125362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A4856569-2C4E-4A2E-8E8A-81091F8A081D}">
      <dsp:nvSpPr>
        <dsp:cNvPr id="0" name=""/>
        <dsp:cNvSpPr/>
      </dsp:nvSpPr>
      <dsp:spPr>
        <a:xfrm>
          <a:off x="6827522" y="1245168"/>
          <a:ext cx="901576" cy="580009"/>
        </a:xfrm>
        <a:custGeom>
          <a:avLst/>
          <a:gdLst/>
          <a:ahLst/>
          <a:cxnLst/>
          <a:rect l="0" t="0" r="0" b="0"/>
          <a:pathLst>
            <a:path>
              <a:moveTo>
                <a:pt x="901576" y="580009"/>
              </a:moveTo>
              <a:lnTo>
                <a:pt x="108075" y="580009"/>
              </a:lnTo>
              <a:lnTo>
                <a:pt x="108075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08F2A881-365E-4938-9550-B3CDFC3D63F9}">
      <dsp:nvSpPr>
        <dsp:cNvPr id="0" name=""/>
        <dsp:cNvSpPr/>
      </dsp:nvSpPr>
      <dsp:spPr>
        <a:xfrm>
          <a:off x="6974786" y="594462"/>
          <a:ext cx="754313" cy="1230715"/>
        </a:xfrm>
        <a:custGeom>
          <a:avLst/>
          <a:gdLst/>
          <a:ahLst/>
          <a:cxnLst/>
          <a:rect l="0" t="0" r="0" b="0"/>
          <a:pathLst>
            <a:path>
              <a:moveTo>
                <a:pt x="754313" y="1230715"/>
              </a:moveTo>
              <a:lnTo>
                <a:pt x="108075" y="1230715"/>
              </a:lnTo>
              <a:lnTo>
                <a:pt x="108075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B8DBF3A-A661-4E43-A5A2-B2384093DA3B}">
      <dsp:nvSpPr>
        <dsp:cNvPr id="0" name=""/>
        <dsp:cNvSpPr/>
      </dsp:nvSpPr>
      <dsp:spPr>
        <a:xfrm>
          <a:off x="7729099" y="1617494"/>
          <a:ext cx="1939318" cy="415367"/>
        </a:xfrm>
        <a:prstGeom prst="roundRect">
          <a:avLst/>
        </a:prstGeom>
        <a:solidFill>
          <a:srgbClr val="EB7525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l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پنل کاربری    </a:t>
          </a:r>
          <a:endParaRPr lang="en-US" sz="28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sp:txBody>
      <dsp:txXfrm>
        <a:off x="7749376" y="1637771"/>
        <a:ext cx="1898764" cy="374813"/>
      </dsp:txXfrm>
    </dsp:sp>
    <dsp:sp modelId="{838EAA83-8D35-45D3-BCFD-ACF57AC3D504}">
      <dsp:nvSpPr>
        <dsp:cNvPr id="0" name=""/>
        <dsp:cNvSpPr/>
      </dsp:nvSpPr>
      <dsp:spPr>
        <a:xfrm>
          <a:off x="4928829" y="429647"/>
          <a:ext cx="2045956" cy="329630"/>
        </a:xfrm>
        <a:prstGeom prst="roundRect">
          <a:avLst/>
        </a:prstGeom>
        <a:solidFill>
          <a:srgbClr val="EEA964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پروفایل کاربر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944920" y="445738"/>
        <a:ext cx="2013774" cy="297448"/>
      </dsp:txXfrm>
    </dsp:sp>
    <dsp:sp modelId="{64E5C6EF-7085-4FE5-ACB7-B9CDB533D423}">
      <dsp:nvSpPr>
        <dsp:cNvPr id="0" name=""/>
        <dsp:cNvSpPr/>
      </dsp:nvSpPr>
      <dsp:spPr>
        <a:xfrm>
          <a:off x="3754005" y="1080352"/>
          <a:ext cx="3073517" cy="329630"/>
        </a:xfrm>
        <a:prstGeom prst="roundRect">
          <a:avLst/>
        </a:prstGeom>
        <a:solidFill>
          <a:srgbClr val="EEA96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مقدار تراکنش در ماه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770096" y="1096443"/>
        <a:ext cx="3041335" cy="297448"/>
      </dsp:txXfrm>
    </dsp:sp>
    <dsp:sp modelId="{732D6C88-78A9-47ED-AE6C-0C53BEED52FB}">
      <dsp:nvSpPr>
        <dsp:cNvPr id="0" name=""/>
        <dsp:cNvSpPr/>
      </dsp:nvSpPr>
      <dsp:spPr>
        <a:xfrm>
          <a:off x="4233687" y="1740004"/>
          <a:ext cx="2370993" cy="329630"/>
        </a:xfrm>
        <a:prstGeom prst="roundRect">
          <a:avLst/>
        </a:prstGeom>
        <a:solidFill>
          <a:srgbClr val="EEA96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موجودی حساب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249778" y="1756095"/>
        <a:ext cx="2338811" cy="297448"/>
      </dsp:txXfrm>
    </dsp:sp>
    <dsp:sp modelId="{599C3B98-8B71-4ACA-84E5-3093BB96F148}">
      <dsp:nvSpPr>
        <dsp:cNvPr id="0" name=""/>
        <dsp:cNvSpPr/>
      </dsp:nvSpPr>
      <dsp:spPr>
        <a:xfrm>
          <a:off x="7724527" y="3367202"/>
          <a:ext cx="1685330" cy="438451"/>
        </a:xfrm>
        <a:prstGeom prst="roundRect">
          <a:avLst/>
        </a:prstGeom>
        <a:solidFill>
          <a:srgbClr val="F9C15D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سبد خرید</a:t>
          </a:r>
          <a:endParaRPr lang="en-US" sz="28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sp:txBody>
      <dsp:txXfrm>
        <a:off x="7745930" y="3388605"/>
        <a:ext cx="1642524" cy="395645"/>
      </dsp:txXfrm>
    </dsp:sp>
    <dsp:sp modelId="{3FD1B807-0098-4CCD-B4B0-1CD0D4F33DEE}">
      <dsp:nvSpPr>
        <dsp:cNvPr id="0" name=""/>
        <dsp:cNvSpPr/>
      </dsp:nvSpPr>
      <dsp:spPr>
        <a:xfrm>
          <a:off x="4230283" y="2610168"/>
          <a:ext cx="2573559" cy="329630"/>
        </a:xfrm>
        <a:prstGeom prst="roundRect">
          <a:avLst/>
        </a:prstGeom>
        <a:solidFill>
          <a:srgbClr val="D6A98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محصولات انتخاب شده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246374" y="2626259"/>
        <a:ext cx="2541377" cy="297448"/>
      </dsp:txXfrm>
    </dsp:sp>
    <dsp:sp modelId="{7CD92F6D-42C3-479F-B573-2CD9C984CAEC}">
      <dsp:nvSpPr>
        <dsp:cNvPr id="0" name=""/>
        <dsp:cNvSpPr/>
      </dsp:nvSpPr>
      <dsp:spPr>
        <a:xfrm>
          <a:off x="1904454" y="2761693"/>
          <a:ext cx="1260701" cy="527580"/>
        </a:xfrm>
        <a:prstGeom prst="roundRect">
          <a:avLst/>
        </a:prstGeom>
        <a:solidFill>
          <a:srgbClr val="D6A98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تخفیفات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930208" y="2787447"/>
        <a:ext cx="1209193" cy="476072"/>
      </dsp:txXfrm>
    </dsp:sp>
    <dsp:sp modelId="{42772DF2-14A4-43D7-8665-C78037A105C9}">
      <dsp:nvSpPr>
        <dsp:cNvPr id="0" name=""/>
        <dsp:cNvSpPr/>
      </dsp:nvSpPr>
      <dsp:spPr>
        <a:xfrm>
          <a:off x="822024" y="3342497"/>
          <a:ext cx="1258355" cy="335309"/>
        </a:xfrm>
        <a:prstGeom prst="roundRect">
          <a:avLst/>
        </a:prstGeom>
        <a:solidFill>
          <a:srgbClr val="D6A98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هزینه کل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838392" y="3358865"/>
        <a:ext cx="1225619" cy="302573"/>
      </dsp:txXfrm>
    </dsp:sp>
    <dsp:sp modelId="{77AEADD4-6989-467F-9656-6ACB6B1882F5}">
      <dsp:nvSpPr>
        <dsp:cNvPr id="0" name=""/>
        <dsp:cNvSpPr/>
      </dsp:nvSpPr>
      <dsp:spPr>
        <a:xfrm>
          <a:off x="2169866" y="1968104"/>
          <a:ext cx="1649384" cy="467448"/>
        </a:xfrm>
        <a:prstGeom prst="roundRect">
          <a:avLst/>
        </a:prstGeom>
        <a:solidFill>
          <a:srgbClr val="D6A98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مشخصات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2192685" y="1990923"/>
        <a:ext cx="1603746" cy="421810"/>
      </dsp:txXfrm>
    </dsp:sp>
    <dsp:sp modelId="{7D115A5C-09AC-4711-8A3F-FA3896E1C2B3}">
      <dsp:nvSpPr>
        <dsp:cNvPr id="0" name=""/>
        <dsp:cNvSpPr/>
      </dsp:nvSpPr>
      <dsp:spPr>
        <a:xfrm>
          <a:off x="5189670" y="4906628"/>
          <a:ext cx="1846016" cy="329630"/>
        </a:xfrm>
        <a:prstGeom prst="roundRect">
          <a:avLst/>
        </a:prstGeom>
        <a:solidFill>
          <a:srgbClr val="D6A98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تکمیل سفارش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5205761" y="4922719"/>
        <a:ext cx="1813834" cy="297448"/>
      </dsp:txXfrm>
    </dsp:sp>
    <dsp:sp modelId="{4A45F982-403F-4221-9C9D-B912AAB9C4CF}">
      <dsp:nvSpPr>
        <dsp:cNvPr id="0" name=""/>
        <dsp:cNvSpPr/>
      </dsp:nvSpPr>
      <dsp:spPr>
        <a:xfrm>
          <a:off x="1074801" y="5165682"/>
          <a:ext cx="2551079" cy="329630"/>
        </a:xfrm>
        <a:prstGeom prst="roundRect">
          <a:avLst/>
        </a:prstGeom>
        <a:solidFill>
          <a:srgbClr val="D6A98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انتخاب مقصد سفارش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090892" y="5181773"/>
        <a:ext cx="2518897" cy="297448"/>
      </dsp:txXfrm>
    </dsp:sp>
    <dsp:sp modelId="{3B983656-57CB-46C5-BCE7-A107BDEDC28B}">
      <dsp:nvSpPr>
        <dsp:cNvPr id="0" name=""/>
        <dsp:cNvSpPr/>
      </dsp:nvSpPr>
      <dsp:spPr>
        <a:xfrm>
          <a:off x="3367289" y="4404333"/>
          <a:ext cx="1080755" cy="329630"/>
        </a:xfrm>
        <a:prstGeom prst="roundRect">
          <a:avLst/>
        </a:prstGeom>
        <a:solidFill>
          <a:srgbClr val="D6A98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لغو خرید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383380" y="4420424"/>
        <a:ext cx="1048573" cy="297448"/>
      </dsp:txXfrm>
    </dsp:sp>
    <dsp:sp modelId="{961110EB-621A-4CE8-A759-295049A6DD25}">
      <dsp:nvSpPr>
        <dsp:cNvPr id="0" name=""/>
        <dsp:cNvSpPr/>
      </dsp:nvSpPr>
      <dsp:spPr>
        <a:xfrm>
          <a:off x="4339148" y="3916277"/>
          <a:ext cx="1080755" cy="329630"/>
        </a:xfrm>
        <a:prstGeom prst="roundRect">
          <a:avLst/>
        </a:prstGeom>
        <a:solidFill>
          <a:srgbClr val="D6A984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پیک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355239" y="3932368"/>
        <a:ext cx="1048573" cy="29744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9A680D-971D-4C5D-8456-D0EFAB898F5D}">
      <dsp:nvSpPr>
        <dsp:cNvPr id="0" name=""/>
        <dsp:cNvSpPr/>
      </dsp:nvSpPr>
      <dsp:spPr>
        <a:xfrm>
          <a:off x="7189466" y="1894014"/>
          <a:ext cx="476971" cy="2418520"/>
        </a:xfrm>
        <a:custGeom>
          <a:avLst/>
          <a:gdLst/>
          <a:ahLst/>
          <a:cxnLst/>
          <a:rect l="0" t="0" r="0" b="0"/>
          <a:pathLst>
            <a:path>
              <a:moveTo>
                <a:pt x="476971" y="0"/>
              </a:moveTo>
              <a:lnTo>
                <a:pt x="193659" y="0"/>
              </a:lnTo>
              <a:lnTo>
                <a:pt x="193659" y="2418520"/>
              </a:lnTo>
              <a:lnTo>
                <a:pt x="0" y="241852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96163388-196A-4140-83DA-287AE2E12F6B}">
      <dsp:nvSpPr>
        <dsp:cNvPr id="0" name=""/>
        <dsp:cNvSpPr/>
      </dsp:nvSpPr>
      <dsp:spPr>
        <a:xfrm>
          <a:off x="2397314" y="3014478"/>
          <a:ext cx="2063766" cy="1364633"/>
        </a:xfrm>
        <a:custGeom>
          <a:avLst/>
          <a:gdLst/>
          <a:ahLst/>
          <a:cxnLst/>
          <a:rect l="0" t="0" r="0" b="0"/>
          <a:pathLst>
            <a:path>
              <a:moveTo>
                <a:pt x="2063766" y="0"/>
              </a:moveTo>
              <a:lnTo>
                <a:pt x="0" y="0"/>
              </a:lnTo>
              <a:lnTo>
                <a:pt x="0" y="1364633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64FA289A-EC2C-422E-A17E-92C9DB632522}">
      <dsp:nvSpPr>
        <dsp:cNvPr id="0" name=""/>
        <dsp:cNvSpPr/>
      </dsp:nvSpPr>
      <dsp:spPr>
        <a:xfrm>
          <a:off x="3365609" y="3014478"/>
          <a:ext cx="1095471" cy="555673"/>
        </a:xfrm>
        <a:custGeom>
          <a:avLst/>
          <a:gdLst/>
          <a:ahLst/>
          <a:cxnLst/>
          <a:rect l="0" t="0" r="0" b="0"/>
          <a:pathLst>
            <a:path>
              <a:moveTo>
                <a:pt x="1095471" y="0"/>
              </a:moveTo>
              <a:lnTo>
                <a:pt x="193659" y="0"/>
              </a:lnTo>
              <a:lnTo>
                <a:pt x="193659" y="555673"/>
              </a:lnTo>
              <a:lnTo>
                <a:pt x="0" y="555673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6212A6BA-D720-4FAB-A80E-A9D78504384A}">
      <dsp:nvSpPr>
        <dsp:cNvPr id="0" name=""/>
        <dsp:cNvSpPr/>
      </dsp:nvSpPr>
      <dsp:spPr>
        <a:xfrm>
          <a:off x="3365609" y="2176597"/>
          <a:ext cx="1095471" cy="837881"/>
        </a:xfrm>
        <a:custGeom>
          <a:avLst/>
          <a:gdLst/>
          <a:ahLst/>
          <a:cxnLst/>
          <a:rect l="0" t="0" r="0" b="0"/>
          <a:pathLst>
            <a:path>
              <a:moveTo>
                <a:pt x="1095471" y="837881"/>
              </a:moveTo>
              <a:lnTo>
                <a:pt x="193659" y="837881"/>
              </a:lnTo>
              <a:lnTo>
                <a:pt x="193659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B43AF6B8-95C5-43F1-8E76-023B58C45790}">
      <dsp:nvSpPr>
        <dsp:cNvPr id="0" name=""/>
        <dsp:cNvSpPr/>
      </dsp:nvSpPr>
      <dsp:spPr>
        <a:xfrm>
          <a:off x="3656350" y="1355794"/>
          <a:ext cx="804731" cy="1658683"/>
        </a:xfrm>
        <a:custGeom>
          <a:avLst/>
          <a:gdLst/>
          <a:ahLst/>
          <a:cxnLst/>
          <a:rect l="0" t="0" r="0" b="0"/>
          <a:pathLst>
            <a:path>
              <a:moveTo>
                <a:pt x="804731" y="1658683"/>
              </a:moveTo>
              <a:lnTo>
                <a:pt x="193659" y="1658683"/>
              </a:lnTo>
              <a:lnTo>
                <a:pt x="193659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A4856569-2C4E-4A2E-8E8A-81091F8A081D}">
      <dsp:nvSpPr>
        <dsp:cNvPr id="0" name=""/>
        <dsp:cNvSpPr/>
      </dsp:nvSpPr>
      <dsp:spPr>
        <a:xfrm>
          <a:off x="7079313" y="1894014"/>
          <a:ext cx="587124" cy="1120464"/>
        </a:xfrm>
        <a:custGeom>
          <a:avLst/>
          <a:gdLst/>
          <a:ahLst/>
          <a:cxnLst/>
          <a:rect l="0" t="0" r="0" b="0"/>
          <a:pathLst>
            <a:path>
              <a:moveTo>
                <a:pt x="587124" y="0"/>
              </a:moveTo>
              <a:lnTo>
                <a:pt x="193659" y="0"/>
              </a:lnTo>
              <a:lnTo>
                <a:pt x="193659" y="1120464"/>
              </a:lnTo>
              <a:lnTo>
                <a:pt x="0" y="1120464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08F2A881-365E-4938-9550-B3CDFC3D63F9}">
      <dsp:nvSpPr>
        <dsp:cNvPr id="0" name=""/>
        <dsp:cNvSpPr/>
      </dsp:nvSpPr>
      <dsp:spPr>
        <a:xfrm>
          <a:off x="7210246" y="1060465"/>
          <a:ext cx="456191" cy="833548"/>
        </a:xfrm>
        <a:custGeom>
          <a:avLst/>
          <a:gdLst/>
          <a:ahLst/>
          <a:cxnLst/>
          <a:rect l="0" t="0" r="0" b="0"/>
          <a:pathLst>
            <a:path>
              <a:moveTo>
                <a:pt x="456191" y="833548"/>
              </a:moveTo>
              <a:lnTo>
                <a:pt x="193659" y="833548"/>
              </a:lnTo>
              <a:lnTo>
                <a:pt x="193659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27E27548-9FB2-480A-8B92-BEBA6835C823}">
      <dsp:nvSpPr>
        <dsp:cNvPr id="0" name=""/>
        <dsp:cNvSpPr/>
      </dsp:nvSpPr>
      <dsp:spPr>
        <a:xfrm>
          <a:off x="7666437" y="1598684"/>
          <a:ext cx="2111407" cy="590660"/>
        </a:xfrm>
        <a:prstGeom prst="roundRect">
          <a:avLst/>
        </a:prstGeom>
        <a:solidFill>
          <a:srgbClr val="FBD797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l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سفارش آنلاین  </a:t>
          </a:r>
          <a:endParaRPr lang="en-US" sz="28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sp:txBody>
      <dsp:txXfrm>
        <a:off x="7695271" y="1627518"/>
        <a:ext cx="2053739" cy="532992"/>
      </dsp:txXfrm>
    </dsp:sp>
    <dsp:sp modelId="{838EAA83-8D35-45D3-BCFD-ACF57AC3D504}">
      <dsp:nvSpPr>
        <dsp:cNvPr id="0" name=""/>
        <dsp:cNvSpPr/>
      </dsp:nvSpPr>
      <dsp:spPr>
        <a:xfrm>
          <a:off x="4112475" y="765135"/>
          <a:ext cx="3097770" cy="590660"/>
        </a:xfrm>
        <a:prstGeom prst="roundRect">
          <a:avLst/>
        </a:prstGeom>
        <a:solidFill>
          <a:srgbClr val="B276B8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نشانی محل و آدرس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141309" y="793969"/>
        <a:ext cx="3040102" cy="532992"/>
      </dsp:txXfrm>
    </dsp:sp>
    <dsp:sp modelId="{64E5C6EF-7085-4FE5-ACB7-B9CDB533D423}">
      <dsp:nvSpPr>
        <dsp:cNvPr id="0" name=""/>
        <dsp:cNvSpPr/>
      </dsp:nvSpPr>
      <dsp:spPr>
        <a:xfrm>
          <a:off x="4461081" y="2719148"/>
          <a:ext cx="2618232" cy="590660"/>
        </a:xfrm>
        <a:prstGeom prst="roundRect">
          <a:avLst/>
        </a:prstGeom>
        <a:solidFill>
          <a:srgbClr val="B276B8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منوی پیشنهادی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489915" y="2747982"/>
        <a:ext cx="2560564" cy="532992"/>
      </dsp:txXfrm>
    </dsp:sp>
    <dsp:sp modelId="{220C4EC6-5780-4094-BCFC-5D88FA3A1AA4}">
      <dsp:nvSpPr>
        <dsp:cNvPr id="0" name=""/>
        <dsp:cNvSpPr/>
      </dsp:nvSpPr>
      <dsp:spPr>
        <a:xfrm>
          <a:off x="1719759" y="1060464"/>
          <a:ext cx="1936591" cy="590660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غذا های اصلی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748593" y="1089298"/>
        <a:ext cx="1878923" cy="532992"/>
      </dsp:txXfrm>
    </dsp:sp>
    <dsp:sp modelId="{0C87D751-67B4-42D4-B47F-FEA4FF598AE6}">
      <dsp:nvSpPr>
        <dsp:cNvPr id="0" name=""/>
        <dsp:cNvSpPr/>
      </dsp:nvSpPr>
      <dsp:spPr>
        <a:xfrm>
          <a:off x="1429018" y="1881267"/>
          <a:ext cx="1936591" cy="590660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برنج ها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457852" y="1910101"/>
        <a:ext cx="1878923" cy="532992"/>
      </dsp:txXfrm>
    </dsp:sp>
    <dsp:sp modelId="{9CF66991-EB13-440E-8656-3DFFBD6D215F}">
      <dsp:nvSpPr>
        <dsp:cNvPr id="0" name=""/>
        <dsp:cNvSpPr/>
      </dsp:nvSpPr>
      <dsp:spPr>
        <a:xfrm>
          <a:off x="1429018" y="3274821"/>
          <a:ext cx="1936591" cy="590660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بدون برنج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457852" y="3303655"/>
        <a:ext cx="1878923" cy="532992"/>
      </dsp:txXfrm>
    </dsp:sp>
    <dsp:sp modelId="{9916AD3B-E621-4575-A224-F728CE125043}">
      <dsp:nvSpPr>
        <dsp:cNvPr id="0" name=""/>
        <dsp:cNvSpPr/>
      </dsp:nvSpPr>
      <dsp:spPr>
        <a:xfrm>
          <a:off x="1429018" y="4379111"/>
          <a:ext cx="1936591" cy="590660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سالاد ونوشیدنی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457852" y="4407945"/>
        <a:ext cx="1878923" cy="532992"/>
      </dsp:txXfrm>
    </dsp:sp>
    <dsp:sp modelId="{732D6C88-78A9-47ED-AE6C-0C53BEED52FB}">
      <dsp:nvSpPr>
        <dsp:cNvPr id="0" name=""/>
        <dsp:cNvSpPr/>
      </dsp:nvSpPr>
      <dsp:spPr>
        <a:xfrm>
          <a:off x="5252875" y="4017204"/>
          <a:ext cx="1936591" cy="590660"/>
        </a:xfrm>
        <a:prstGeom prst="roundRect">
          <a:avLst/>
        </a:prstGeom>
        <a:solidFill>
          <a:srgbClr val="B276B8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ثبت سفارش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5281709" y="4046038"/>
        <a:ext cx="1878923" cy="53299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F5B69F-423F-494B-A812-0CEC51E2F1DB}">
      <dsp:nvSpPr>
        <dsp:cNvPr id="0" name=""/>
        <dsp:cNvSpPr/>
      </dsp:nvSpPr>
      <dsp:spPr>
        <a:xfrm>
          <a:off x="4490798" y="3585555"/>
          <a:ext cx="2365048" cy="595034"/>
        </a:xfrm>
        <a:custGeom>
          <a:avLst/>
          <a:gdLst/>
          <a:ahLst/>
          <a:cxnLst/>
          <a:rect l="0" t="0" r="0" b="0"/>
          <a:pathLst>
            <a:path>
              <a:moveTo>
                <a:pt x="2365048" y="0"/>
              </a:moveTo>
              <a:lnTo>
                <a:pt x="0" y="0"/>
              </a:lnTo>
              <a:lnTo>
                <a:pt x="0" y="595034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E57D094C-4F9D-41B9-BBC5-F7904B15ABEA}">
      <dsp:nvSpPr>
        <dsp:cNvPr id="0" name=""/>
        <dsp:cNvSpPr/>
      </dsp:nvSpPr>
      <dsp:spPr>
        <a:xfrm>
          <a:off x="4502480" y="3338598"/>
          <a:ext cx="2353365" cy="246957"/>
        </a:xfrm>
        <a:custGeom>
          <a:avLst/>
          <a:gdLst/>
          <a:ahLst/>
          <a:cxnLst/>
          <a:rect l="0" t="0" r="0" b="0"/>
          <a:pathLst>
            <a:path>
              <a:moveTo>
                <a:pt x="2353365" y="246957"/>
              </a:moveTo>
              <a:lnTo>
                <a:pt x="0" y="246957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269A680D-971D-4C5D-8456-D0EFAB898F5D}">
      <dsp:nvSpPr>
        <dsp:cNvPr id="0" name=""/>
        <dsp:cNvSpPr/>
      </dsp:nvSpPr>
      <dsp:spPr>
        <a:xfrm>
          <a:off x="8665453" y="1369966"/>
          <a:ext cx="543974" cy="2215588"/>
        </a:xfrm>
        <a:custGeom>
          <a:avLst/>
          <a:gdLst/>
          <a:ahLst/>
          <a:cxnLst/>
          <a:rect l="0" t="0" r="0" b="0"/>
          <a:pathLst>
            <a:path>
              <a:moveTo>
                <a:pt x="543974" y="0"/>
              </a:moveTo>
              <a:lnTo>
                <a:pt x="165241" y="0"/>
              </a:lnTo>
              <a:lnTo>
                <a:pt x="165241" y="2215588"/>
              </a:lnTo>
              <a:lnTo>
                <a:pt x="0" y="2215588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1037C46C-4855-48A2-B85E-3C49FFD7D675}">
      <dsp:nvSpPr>
        <dsp:cNvPr id="0" name=""/>
        <dsp:cNvSpPr/>
      </dsp:nvSpPr>
      <dsp:spPr>
        <a:xfrm>
          <a:off x="3618456" y="1561870"/>
          <a:ext cx="1031369" cy="839388"/>
        </a:xfrm>
        <a:custGeom>
          <a:avLst/>
          <a:gdLst/>
          <a:ahLst/>
          <a:cxnLst/>
          <a:rect l="0" t="0" r="0" b="0"/>
          <a:pathLst>
            <a:path>
              <a:moveTo>
                <a:pt x="1031369" y="0"/>
              </a:moveTo>
              <a:lnTo>
                <a:pt x="165241" y="0"/>
              </a:lnTo>
              <a:lnTo>
                <a:pt x="165241" y="839388"/>
              </a:lnTo>
              <a:lnTo>
                <a:pt x="0" y="839388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2F12856-C7BF-4AA4-85A6-22BD1D6289CC}">
      <dsp:nvSpPr>
        <dsp:cNvPr id="0" name=""/>
        <dsp:cNvSpPr/>
      </dsp:nvSpPr>
      <dsp:spPr>
        <a:xfrm>
          <a:off x="5476032" y="1020634"/>
          <a:ext cx="1181276" cy="289243"/>
        </a:xfrm>
        <a:custGeom>
          <a:avLst/>
          <a:gdLst/>
          <a:ahLst/>
          <a:cxnLst/>
          <a:rect l="0" t="0" r="0" b="0"/>
          <a:pathLst>
            <a:path>
              <a:moveTo>
                <a:pt x="1181276" y="0"/>
              </a:moveTo>
              <a:lnTo>
                <a:pt x="0" y="0"/>
              </a:lnTo>
              <a:lnTo>
                <a:pt x="0" y="289243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98DA1DF-5AE8-415E-9A49-E2EB79297CDB}">
      <dsp:nvSpPr>
        <dsp:cNvPr id="0" name=""/>
        <dsp:cNvSpPr/>
      </dsp:nvSpPr>
      <dsp:spPr>
        <a:xfrm>
          <a:off x="2292073" y="1020634"/>
          <a:ext cx="4365235" cy="206970"/>
        </a:xfrm>
        <a:custGeom>
          <a:avLst/>
          <a:gdLst/>
          <a:ahLst/>
          <a:cxnLst/>
          <a:rect l="0" t="0" r="0" b="0"/>
          <a:pathLst>
            <a:path>
              <a:moveTo>
                <a:pt x="4365235" y="0"/>
              </a:moveTo>
              <a:lnTo>
                <a:pt x="0" y="0"/>
              </a:lnTo>
              <a:lnTo>
                <a:pt x="0" y="20697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3C37D6E-C938-427A-AFB4-EE80E30DE1D7}">
      <dsp:nvSpPr>
        <dsp:cNvPr id="0" name=""/>
        <dsp:cNvSpPr/>
      </dsp:nvSpPr>
      <dsp:spPr>
        <a:xfrm>
          <a:off x="4983572" y="527409"/>
          <a:ext cx="1673736" cy="493224"/>
        </a:xfrm>
        <a:custGeom>
          <a:avLst/>
          <a:gdLst/>
          <a:ahLst/>
          <a:cxnLst/>
          <a:rect l="0" t="0" r="0" b="0"/>
          <a:pathLst>
            <a:path>
              <a:moveTo>
                <a:pt x="1673736" y="493224"/>
              </a:moveTo>
              <a:lnTo>
                <a:pt x="0" y="493224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A4856569-2C4E-4A2E-8E8A-81091F8A081D}">
      <dsp:nvSpPr>
        <dsp:cNvPr id="0" name=""/>
        <dsp:cNvSpPr/>
      </dsp:nvSpPr>
      <dsp:spPr>
        <a:xfrm>
          <a:off x="8403644" y="1020634"/>
          <a:ext cx="805782" cy="349331"/>
        </a:xfrm>
        <a:custGeom>
          <a:avLst/>
          <a:gdLst/>
          <a:ahLst/>
          <a:cxnLst/>
          <a:rect l="0" t="0" r="0" b="0"/>
          <a:pathLst>
            <a:path>
              <a:moveTo>
                <a:pt x="805782" y="349331"/>
              </a:moveTo>
              <a:lnTo>
                <a:pt x="165241" y="349331"/>
              </a:lnTo>
              <a:lnTo>
                <a:pt x="165241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27E27548-9FB2-480A-8B92-BEBA6835C823}">
      <dsp:nvSpPr>
        <dsp:cNvPr id="0" name=""/>
        <dsp:cNvSpPr/>
      </dsp:nvSpPr>
      <dsp:spPr>
        <a:xfrm>
          <a:off x="9209427" y="1110368"/>
          <a:ext cx="1457097" cy="519196"/>
        </a:xfrm>
        <a:prstGeom prst="roundRect">
          <a:avLst/>
        </a:prstGeom>
        <a:solidFill>
          <a:srgbClr val="F1E7C1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درباره ما</a:t>
          </a:r>
          <a:endParaRPr lang="en-US" sz="28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sp:txBody>
      <dsp:txXfrm>
        <a:off x="9234772" y="1135713"/>
        <a:ext cx="1406407" cy="468506"/>
      </dsp:txXfrm>
    </dsp:sp>
    <dsp:sp modelId="{64E5C6EF-7085-4FE5-ACB7-B9CDB533D423}">
      <dsp:nvSpPr>
        <dsp:cNvPr id="0" name=""/>
        <dsp:cNvSpPr/>
      </dsp:nvSpPr>
      <dsp:spPr>
        <a:xfrm>
          <a:off x="6657309" y="771385"/>
          <a:ext cx="1746335" cy="498497"/>
        </a:xfrm>
        <a:prstGeom prst="roundRect">
          <a:avLst/>
        </a:prstGeom>
        <a:solidFill>
          <a:srgbClr val="849A88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نشانی شعب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6681644" y="795720"/>
        <a:ext cx="1697665" cy="449827"/>
      </dsp:txXfrm>
    </dsp:sp>
    <dsp:sp modelId="{095F0ABA-2902-4F65-B559-F0899552C6B9}">
      <dsp:nvSpPr>
        <dsp:cNvPr id="0" name=""/>
        <dsp:cNvSpPr/>
      </dsp:nvSpPr>
      <dsp:spPr>
        <a:xfrm>
          <a:off x="3452009" y="23423"/>
          <a:ext cx="3063126" cy="503985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نزدیک ترین شعبه به شما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476612" y="48026"/>
        <a:ext cx="3013920" cy="454779"/>
      </dsp:txXfrm>
    </dsp:sp>
    <dsp:sp modelId="{07DFD0FF-819A-41E6-A14E-38FA46F3E7A9}">
      <dsp:nvSpPr>
        <dsp:cNvPr id="0" name=""/>
        <dsp:cNvSpPr/>
      </dsp:nvSpPr>
      <dsp:spPr>
        <a:xfrm>
          <a:off x="1100758" y="1227605"/>
          <a:ext cx="2382629" cy="503985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امکان مسیر یابی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125361" y="1252208"/>
        <a:ext cx="2333423" cy="454779"/>
      </dsp:txXfrm>
    </dsp:sp>
    <dsp:sp modelId="{A497290F-5DBD-45C1-9DF1-7E74B9047991}">
      <dsp:nvSpPr>
        <dsp:cNvPr id="0" name=""/>
        <dsp:cNvSpPr/>
      </dsp:nvSpPr>
      <dsp:spPr>
        <a:xfrm>
          <a:off x="4649826" y="1309877"/>
          <a:ext cx="1652412" cy="503985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اطلاعات تماس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4674429" y="1334480"/>
        <a:ext cx="1603206" cy="454779"/>
      </dsp:txXfrm>
    </dsp:sp>
    <dsp:sp modelId="{42D8A61D-31CC-48FC-AAFC-1E206F5EDD98}">
      <dsp:nvSpPr>
        <dsp:cNvPr id="0" name=""/>
        <dsp:cNvSpPr/>
      </dsp:nvSpPr>
      <dsp:spPr>
        <a:xfrm>
          <a:off x="1966044" y="2149266"/>
          <a:ext cx="1652412" cy="503985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نشانی محل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990647" y="2173869"/>
        <a:ext cx="1603206" cy="454779"/>
      </dsp:txXfrm>
    </dsp:sp>
    <dsp:sp modelId="{732D6C88-78A9-47ED-AE6C-0C53BEED52FB}">
      <dsp:nvSpPr>
        <dsp:cNvPr id="0" name=""/>
        <dsp:cNvSpPr/>
      </dsp:nvSpPr>
      <dsp:spPr>
        <a:xfrm>
          <a:off x="6855846" y="3340466"/>
          <a:ext cx="1809606" cy="490176"/>
        </a:xfrm>
        <a:prstGeom prst="roundRect">
          <a:avLst/>
        </a:prstGeom>
        <a:solidFill>
          <a:srgbClr val="849A88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راه های اتباطی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6879774" y="3364394"/>
        <a:ext cx="1761750" cy="442320"/>
      </dsp:txXfrm>
    </dsp:sp>
    <dsp:sp modelId="{6EED627E-73D9-4C5B-BAC3-B015EE0ACEC0}">
      <dsp:nvSpPr>
        <dsp:cNvPr id="0" name=""/>
        <dsp:cNvSpPr/>
      </dsp:nvSpPr>
      <dsp:spPr>
        <a:xfrm>
          <a:off x="3676274" y="2834612"/>
          <a:ext cx="1652412" cy="503985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تلفن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700877" y="2859215"/>
        <a:ext cx="1603206" cy="454779"/>
      </dsp:txXfrm>
    </dsp:sp>
    <dsp:sp modelId="{39B73901-127A-44DA-B02F-D4D54B58787E}">
      <dsp:nvSpPr>
        <dsp:cNvPr id="0" name=""/>
        <dsp:cNvSpPr/>
      </dsp:nvSpPr>
      <dsp:spPr>
        <a:xfrm>
          <a:off x="3664592" y="4180590"/>
          <a:ext cx="1652412" cy="503985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ایمیل و...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3689195" y="4205193"/>
        <a:ext cx="1603206" cy="45477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5D5E35-CA51-45FC-A1BF-449F00D468F1}">
      <dsp:nvSpPr>
        <dsp:cNvPr id="0" name=""/>
        <dsp:cNvSpPr/>
      </dsp:nvSpPr>
      <dsp:spPr>
        <a:xfrm>
          <a:off x="4818882" y="3478554"/>
          <a:ext cx="2289680" cy="91440"/>
        </a:xfrm>
        <a:custGeom>
          <a:avLst/>
          <a:gdLst/>
          <a:ahLst/>
          <a:cxnLst/>
          <a:rect l="0" t="0" r="0" b="0"/>
          <a:pathLst>
            <a:path>
              <a:moveTo>
                <a:pt x="2289680" y="135005"/>
              </a:moveTo>
              <a:lnTo>
                <a:pt x="15236" y="135005"/>
              </a:lnTo>
              <a:lnTo>
                <a:pt x="15236" y="45720"/>
              </a:lnTo>
              <a:lnTo>
                <a:pt x="0" y="4572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786356FA-4128-4D14-B2AD-B9DCD76AF8A7}">
      <dsp:nvSpPr>
        <dsp:cNvPr id="0" name=""/>
        <dsp:cNvSpPr/>
      </dsp:nvSpPr>
      <dsp:spPr>
        <a:xfrm>
          <a:off x="5853314" y="2456771"/>
          <a:ext cx="1255249" cy="1156788"/>
        </a:xfrm>
        <a:custGeom>
          <a:avLst/>
          <a:gdLst/>
          <a:ahLst/>
          <a:cxnLst/>
          <a:rect l="0" t="0" r="0" b="0"/>
          <a:pathLst>
            <a:path>
              <a:moveTo>
                <a:pt x="1255249" y="1156788"/>
              </a:moveTo>
              <a:lnTo>
                <a:pt x="15236" y="1156788"/>
              </a:lnTo>
              <a:lnTo>
                <a:pt x="15236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4DA4BA7A-F782-4FB0-A259-F65A079875A6}">
      <dsp:nvSpPr>
        <dsp:cNvPr id="0" name=""/>
        <dsp:cNvSpPr/>
      </dsp:nvSpPr>
      <dsp:spPr>
        <a:xfrm>
          <a:off x="8148416" y="2853694"/>
          <a:ext cx="2026254" cy="560187"/>
        </a:xfrm>
        <a:custGeom>
          <a:avLst/>
          <a:gdLst/>
          <a:ahLst/>
          <a:cxnLst/>
          <a:rect l="0" t="0" r="0" b="0"/>
          <a:pathLst>
            <a:path>
              <a:moveTo>
                <a:pt x="2026254" y="0"/>
              </a:moveTo>
              <a:lnTo>
                <a:pt x="0" y="0"/>
              </a:lnTo>
              <a:lnTo>
                <a:pt x="0" y="560187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7A62CB87-891A-410B-8318-4C95C36D5775}">
      <dsp:nvSpPr>
        <dsp:cNvPr id="0" name=""/>
        <dsp:cNvSpPr/>
      </dsp:nvSpPr>
      <dsp:spPr>
        <a:xfrm>
          <a:off x="7058396" y="1481623"/>
          <a:ext cx="579090" cy="583116"/>
        </a:xfrm>
        <a:custGeom>
          <a:avLst/>
          <a:gdLst/>
          <a:ahLst/>
          <a:cxnLst/>
          <a:rect l="0" t="0" r="0" b="0"/>
          <a:pathLst>
            <a:path>
              <a:moveTo>
                <a:pt x="579090" y="583116"/>
              </a:moveTo>
              <a:lnTo>
                <a:pt x="0" y="583116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FE14822A-FB28-4A4A-8FD3-6B3F19780D88}">
      <dsp:nvSpPr>
        <dsp:cNvPr id="0" name=""/>
        <dsp:cNvSpPr/>
      </dsp:nvSpPr>
      <dsp:spPr>
        <a:xfrm>
          <a:off x="6415892" y="1749809"/>
          <a:ext cx="1221593" cy="314930"/>
        </a:xfrm>
        <a:custGeom>
          <a:avLst/>
          <a:gdLst/>
          <a:ahLst/>
          <a:cxnLst/>
          <a:rect l="0" t="0" r="0" b="0"/>
          <a:pathLst>
            <a:path>
              <a:moveTo>
                <a:pt x="1221593" y="314930"/>
              </a:moveTo>
              <a:lnTo>
                <a:pt x="15236" y="314930"/>
              </a:lnTo>
              <a:lnTo>
                <a:pt x="15236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C36244C8-6690-4127-93AA-9E3175D9512C}">
      <dsp:nvSpPr>
        <dsp:cNvPr id="0" name=""/>
        <dsp:cNvSpPr/>
      </dsp:nvSpPr>
      <dsp:spPr>
        <a:xfrm>
          <a:off x="8553922" y="2254062"/>
          <a:ext cx="1620748" cy="599631"/>
        </a:xfrm>
        <a:custGeom>
          <a:avLst/>
          <a:gdLst/>
          <a:ahLst/>
          <a:cxnLst/>
          <a:rect l="0" t="0" r="0" b="0"/>
          <a:pathLst>
            <a:path>
              <a:moveTo>
                <a:pt x="1620748" y="599631"/>
              </a:moveTo>
              <a:lnTo>
                <a:pt x="0" y="599631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204C50C8-BF0A-46D5-AD17-B30AC4A39017}">
      <dsp:nvSpPr>
        <dsp:cNvPr id="0" name=""/>
        <dsp:cNvSpPr/>
      </dsp:nvSpPr>
      <dsp:spPr>
        <a:xfrm>
          <a:off x="9829757" y="1245992"/>
          <a:ext cx="344912" cy="1607702"/>
        </a:xfrm>
        <a:custGeom>
          <a:avLst/>
          <a:gdLst/>
          <a:ahLst/>
          <a:cxnLst/>
          <a:rect l="0" t="0" r="0" b="0"/>
          <a:pathLst>
            <a:path>
              <a:moveTo>
                <a:pt x="344912" y="1607702"/>
              </a:moveTo>
              <a:lnTo>
                <a:pt x="0" y="1607702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53F909C7-FCFB-407B-9F20-FB3D164AB702}">
      <dsp:nvSpPr>
        <dsp:cNvPr id="0" name=""/>
        <dsp:cNvSpPr/>
      </dsp:nvSpPr>
      <dsp:spPr>
        <a:xfrm>
          <a:off x="8140946" y="2853694"/>
          <a:ext cx="2033724" cy="2538028"/>
        </a:xfrm>
        <a:custGeom>
          <a:avLst/>
          <a:gdLst/>
          <a:ahLst/>
          <a:cxnLst/>
          <a:rect l="0" t="0" r="0" b="0"/>
          <a:pathLst>
            <a:path>
              <a:moveTo>
                <a:pt x="2033724" y="0"/>
              </a:moveTo>
              <a:lnTo>
                <a:pt x="15236" y="0"/>
              </a:lnTo>
              <a:lnTo>
                <a:pt x="15236" y="2538028"/>
              </a:lnTo>
              <a:lnTo>
                <a:pt x="0" y="2538028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172BA27D-FF0D-4A48-A073-9D4B63299B1B}">
      <dsp:nvSpPr>
        <dsp:cNvPr id="0" name=""/>
        <dsp:cNvSpPr/>
      </dsp:nvSpPr>
      <dsp:spPr>
        <a:xfrm>
          <a:off x="10174670" y="2639068"/>
          <a:ext cx="1503975" cy="429252"/>
        </a:xfrm>
        <a:prstGeom prst="roundRect">
          <a:avLst/>
        </a:prstGeom>
        <a:solidFill>
          <a:srgbClr val="FFC50D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l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srgbClr val="843C0C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توسعه سایت</a:t>
          </a:r>
          <a:endParaRPr lang="en-US" sz="2400" kern="1200" dirty="0">
            <a:solidFill>
              <a:srgbClr val="843C0C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sp:txBody>
      <dsp:txXfrm>
        <a:off x="10195624" y="2660022"/>
        <a:ext cx="1462067" cy="387344"/>
      </dsp:txXfrm>
    </dsp:sp>
    <dsp:sp modelId="{943701AB-315B-4CB3-830D-2EF58788B969}">
      <dsp:nvSpPr>
        <dsp:cNvPr id="0" name=""/>
        <dsp:cNvSpPr/>
      </dsp:nvSpPr>
      <dsp:spPr>
        <a:xfrm>
          <a:off x="6654082" y="5233502"/>
          <a:ext cx="1486863" cy="316440"/>
        </a:xfrm>
        <a:prstGeom prst="roundRect">
          <a:avLst/>
        </a:prstGeom>
        <a:solidFill>
          <a:srgbClr val="C4C476"/>
        </a:solidFill>
        <a:ln w="12700" cap="flat" cmpd="sng" algn="ctr">
          <a:solidFill>
            <a:srgbClr val="843C0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ادغام وتست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6669529" y="5248949"/>
        <a:ext cx="1455969" cy="285546"/>
      </dsp:txXfrm>
    </dsp:sp>
    <dsp:sp modelId="{BD5848D8-EB81-49E4-9A61-209B931F6FEB}">
      <dsp:nvSpPr>
        <dsp:cNvPr id="0" name=""/>
        <dsp:cNvSpPr/>
      </dsp:nvSpPr>
      <dsp:spPr>
        <a:xfrm>
          <a:off x="9122533" y="895018"/>
          <a:ext cx="1414448" cy="350973"/>
        </a:xfrm>
        <a:prstGeom prst="roundRect">
          <a:avLst/>
        </a:prstGeom>
        <a:solidFill>
          <a:srgbClr val="C4C476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schemeClr val="lt1"/>
              </a:solidFill>
              <a:latin typeface="+mn-lt"/>
              <a:ea typeface="+mn-ea"/>
              <a:cs typeface="B Yekan" panose="00000400000000000000" pitchFamily="2" charset="-78"/>
            </a:rPr>
            <a:t>تنظیمات دامنه</a:t>
          </a:r>
          <a:endParaRPr lang="en-US" sz="2000" kern="1200" dirty="0">
            <a:solidFill>
              <a:schemeClr val="lt1"/>
            </a:solidFill>
            <a:latin typeface="+mn-lt"/>
            <a:ea typeface="+mn-ea"/>
            <a:cs typeface="B Yekan" panose="00000400000000000000" pitchFamily="2" charset="-78"/>
          </a:endParaRPr>
        </a:p>
      </dsp:txBody>
      <dsp:txXfrm>
        <a:off x="9139666" y="912151"/>
        <a:ext cx="1380182" cy="316707"/>
      </dsp:txXfrm>
    </dsp:sp>
    <dsp:sp modelId="{B006AA48-69C2-45AF-A83B-BA2DD6263BDD}">
      <dsp:nvSpPr>
        <dsp:cNvPr id="0" name=""/>
        <dsp:cNvSpPr/>
      </dsp:nvSpPr>
      <dsp:spPr>
        <a:xfrm>
          <a:off x="7637486" y="1875417"/>
          <a:ext cx="1832871" cy="378645"/>
        </a:xfrm>
        <a:prstGeom prst="roundRect">
          <a:avLst/>
        </a:prstGeom>
        <a:solidFill>
          <a:srgbClr val="C4C476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Front</a:t>
          </a: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 </a:t>
          </a:r>
          <a:r>
            <a:rPr lang="en-US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End</a:t>
          </a: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توسعه 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7655970" y="1893901"/>
        <a:ext cx="1795903" cy="341677"/>
      </dsp:txXfrm>
    </dsp:sp>
    <dsp:sp modelId="{32486C9E-6E1C-431E-A421-B746290896E9}">
      <dsp:nvSpPr>
        <dsp:cNvPr id="0" name=""/>
        <dsp:cNvSpPr/>
      </dsp:nvSpPr>
      <dsp:spPr>
        <a:xfrm>
          <a:off x="5840256" y="1579256"/>
          <a:ext cx="575635" cy="341104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CSS</a:t>
          </a:r>
        </a:p>
      </dsp:txBody>
      <dsp:txXfrm>
        <a:off x="5856907" y="1595907"/>
        <a:ext cx="542333" cy="307802"/>
      </dsp:txXfrm>
    </dsp:sp>
    <dsp:sp modelId="{11172452-5E8F-4BD0-AC96-EAC666D6566D}">
      <dsp:nvSpPr>
        <dsp:cNvPr id="0" name=""/>
        <dsp:cNvSpPr/>
      </dsp:nvSpPr>
      <dsp:spPr>
        <a:xfrm>
          <a:off x="6575221" y="1083300"/>
          <a:ext cx="966349" cy="398323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HTML</a:t>
          </a:r>
        </a:p>
      </dsp:txBody>
      <dsp:txXfrm>
        <a:off x="6594666" y="1102745"/>
        <a:ext cx="927459" cy="359433"/>
      </dsp:txXfrm>
    </dsp:sp>
    <dsp:sp modelId="{1CBA90AC-53B7-46EF-9BBF-E9D023617399}">
      <dsp:nvSpPr>
        <dsp:cNvPr id="0" name=""/>
        <dsp:cNvSpPr/>
      </dsp:nvSpPr>
      <dsp:spPr>
        <a:xfrm>
          <a:off x="7108563" y="3413881"/>
          <a:ext cx="2079705" cy="399356"/>
        </a:xfrm>
        <a:prstGeom prst="roundRect">
          <a:avLst/>
        </a:prstGeom>
        <a:solidFill>
          <a:srgbClr val="C4C476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 </a:t>
          </a: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Back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 </a:t>
          </a: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End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توسعه 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7128058" y="3433376"/>
        <a:ext cx="2040715" cy="360366"/>
      </dsp:txXfrm>
    </dsp:sp>
    <dsp:sp modelId="{E8264A91-482D-44F5-B0DE-84570D0E8474}">
      <dsp:nvSpPr>
        <dsp:cNvPr id="0" name=""/>
        <dsp:cNvSpPr/>
      </dsp:nvSpPr>
      <dsp:spPr>
        <a:xfrm>
          <a:off x="2806060" y="2236686"/>
          <a:ext cx="3047254" cy="440169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طراحی وتوسعه دیتا بیس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2827547" y="2258173"/>
        <a:ext cx="3004280" cy="397195"/>
      </dsp:txXfrm>
    </dsp:sp>
    <dsp:sp modelId="{8AD235EE-2275-425F-B9D6-4B3B519EB08A}">
      <dsp:nvSpPr>
        <dsp:cNvPr id="0" name=""/>
        <dsp:cNvSpPr/>
      </dsp:nvSpPr>
      <dsp:spPr>
        <a:xfrm>
          <a:off x="2174067" y="3281680"/>
          <a:ext cx="2644815" cy="485188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600" kern="1200" dirty="0"/>
            <a:t> 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ها</a:t>
          </a: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Api</a:t>
          </a: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 پیاده سازی 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2197752" y="3305365"/>
        <a:ext cx="2597445" cy="43781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ECE7DA-2FBD-4229-9284-59867E7A8C16}">
      <dsp:nvSpPr>
        <dsp:cNvPr id="0" name=""/>
        <dsp:cNvSpPr/>
      </dsp:nvSpPr>
      <dsp:spPr>
        <a:xfrm>
          <a:off x="2518402" y="4266783"/>
          <a:ext cx="3054326" cy="177861"/>
        </a:xfrm>
        <a:custGeom>
          <a:avLst/>
          <a:gdLst/>
          <a:ahLst/>
          <a:cxnLst/>
          <a:rect l="0" t="0" r="0" b="0"/>
          <a:pathLst>
            <a:path>
              <a:moveTo>
                <a:pt x="3054326" y="0"/>
              </a:moveTo>
              <a:lnTo>
                <a:pt x="0" y="0"/>
              </a:lnTo>
              <a:lnTo>
                <a:pt x="0" y="177861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8376EFA-AD23-467D-8CBD-D8AB35E46137}">
      <dsp:nvSpPr>
        <dsp:cNvPr id="0" name=""/>
        <dsp:cNvSpPr/>
      </dsp:nvSpPr>
      <dsp:spPr>
        <a:xfrm>
          <a:off x="3953994" y="3669222"/>
          <a:ext cx="1618734" cy="597561"/>
        </a:xfrm>
        <a:custGeom>
          <a:avLst/>
          <a:gdLst/>
          <a:ahLst/>
          <a:cxnLst/>
          <a:rect l="0" t="0" r="0" b="0"/>
          <a:pathLst>
            <a:path>
              <a:moveTo>
                <a:pt x="1618734" y="597561"/>
              </a:moveTo>
              <a:lnTo>
                <a:pt x="182222" y="597561"/>
              </a:lnTo>
              <a:lnTo>
                <a:pt x="182222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33A7D0CD-4E04-4EA8-8F75-D830C3896661}">
      <dsp:nvSpPr>
        <dsp:cNvPr id="0" name=""/>
        <dsp:cNvSpPr/>
      </dsp:nvSpPr>
      <dsp:spPr>
        <a:xfrm>
          <a:off x="7394951" y="1714838"/>
          <a:ext cx="370813" cy="2551944"/>
        </a:xfrm>
        <a:custGeom>
          <a:avLst/>
          <a:gdLst/>
          <a:ahLst/>
          <a:cxnLst/>
          <a:rect l="0" t="0" r="0" b="0"/>
          <a:pathLst>
            <a:path>
              <a:moveTo>
                <a:pt x="370813" y="0"/>
              </a:moveTo>
              <a:lnTo>
                <a:pt x="182222" y="0"/>
              </a:lnTo>
              <a:lnTo>
                <a:pt x="182222" y="2551944"/>
              </a:lnTo>
              <a:lnTo>
                <a:pt x="0" y="2551944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6FD98D6E-DB0F-4C77-A5D0-2719E898FE85}">
      <dsp:nvSpPr>
        <dsp:cNvPr id="0" name=""/>
        <dsp:cNvSpPr/>
      </dsp:nvSpPr>
      <dsp:spPr>
        <a:xfrm>
          <a:off x="7220747" y="1714838"/>
          <a:ext cx="545018" cy="1255941"/>
        </a:xfrm>
        <a:custGeom>
          <a:avLst/>
          <a:gdLst/>
          <a:ahLst/>
          <a:cxnLst/>
          <a:rect l="0" t="0" r="0" b="0"/>
          <a:pathLst>
            <a:path>
              <a:moveTo>
                <a:pt x="545018" y="0"/>
              </a:moveTo>
              <a:lnTo>
                <a:pt x="182222" y="0"/>
              </a:lnTo>
              <a:lnTo>
                <a:pt x="182222" y="1255941"/>
              </a:lnTo>
              <a:lnTo>
                <a:pt x="0" y="1255941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A4856569-2C4E-4A2E-8E8A-81091F8A081D}">
      <dsp:nvSpPr>
        <dsp:cNvPr id="0" name=""/>
        <dsp:cNvSpPr/>
      </dsp:nvSpPr>
      <dsp:spPr>
        <a:xfrm>
          <a:off x="4499331" y="607160"/>
          <a:ext cx="903895" cy="721370"/>
        </a:xfrm>
        <a:custGeom>
          <a:avLst/>
          <a:gdLst/>
          <a:ahLst/>
          <a:cxnLst/>
          <a:rect l="0" t="0" r="0" b="0"/>
          <a:pathLst>
            <a:path>
              <a:moveTo>
                <a:pt x="903895" y="0"/>
              </a:moveTo>
              <a:lnTo>
                <a:pt x="182222" y="0"/>
              </a:lnTo>
              <a:lnTo>
                <a:pt x="182222" y="721370"/>
              </a:lnTo>
              <a:lnTo>
                <a:pt x="0" y="721370"/>
              </a:lnTo>
            </a:path>
          </a:pathLst>
        </a:custGeom>
        <a:noFill/>
        <a:ln w="190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08F2A881-365E-4938-9550-B3CDFC3D63F9}">
      <dsp:nvSpPr>
        <dsp:cNvPr id="0" name=""/>
        <dsp:cNvSpPr/>
      </dsp:nvSpPr>
      <dsp:spPr>
        <a:xfrm>
          <a:off x="4403938" y="310887"/>
          <a:ext cx="999288" cy="296272"/>
        </a:xfrm>
        <a:custGeom>
          <a:avLst/>
          <a:gdLst/>
          <a:ahLst/>
          <a:cxnLst/>
          <a:rect l="0" t="0" r="0" b="0"/>
          <a:pathLst>
            <a:path>
              <a:moveTo>
                <a:pt x="999288" y="296272"/>
              </a:moveTo>
              <a:lnTo>
                <a:pt x="182222" y="296272"/>
              </a:lnTo>
              <a:lnTo>
                <a:pt x="182222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4D7619BE-31B5-4DEF-93D5-5578F598BC55}">
      <dsp:nvSpPr>
        <dsp:cNvPr id="0" name=""/>
        <dsp:cNvSpPr/>
      </dsp:nvSpPr>
      <dsp:spPr>
        <a:xfrm>
          <a:off x="7225448" y="607160"/>
          <a:ext cx="540316" cy="1107678"/>
        </a:xfrm>
        <a:custGeom>
          <a:avLst/>
          <a:gdLst/>
          <a:ahLst/>
          <a:cxnLst/>
          <a:rect l="0" t="0" r="0" b="0"/>
          <a:pathLst>
            <a:path>
              <a:moveTo>
                <a:pt x="540316" y="1107678"/>
              </a:moveTo>
              <a:lnTo>
                <a:pt x="182222" y="1107678"/>
              </a:lnTo>
              <a:lnTo>
                <a:pt x="182222" y="0"/>
              </a:lnTo>
              <a:lnTo>
                <a:pt x="0" y="0"/>
              </a:lnTo>
            </a:path>
          </a:pathLst>
        </a:custGeom>
        <a:noFill/>
        <a:ln w="19050" cap="flat" cmpd="sng" algn="ctr">
          <a:solidFill>
            <a:srgbClr val="D97736"/>
          </a:solidFill>
          <a:prstDash val="solid"/>
          <a:miter lim="800000"/>
        </a:ln>
        <a:effectLst/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1E37D588-CE42-4D7D-8736-27D30A79BFE4}">
      <dsp:nvSpPr>
        <dsp:cNvPr id="0" name=""/>
        <dsp:cNvSpPr/>
      </dsp:nvSpPr>
      <dsp:spPr>
        <a:xfrm>
          <a:off x="7765765" y="1380338"/>
          <a:ext cx="1849464" cy="669000"/>
        </a:xfrm>
        <a:prstGeom prst="roundRect">
          <a:avLst/>
        </a:prstGeom>
        <a:solidFill>
          <a:srgbClr val="E4DA16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3200" kern="1200" dirty="0">
              <a:solidFill>
                <a:schemeClr val="bg1"/>
              </a:solidFill>
              <a:latin typeface="Khandevane" panose="02000506000000020002" pitchFamily="2" charset="-78"/>
              <a:ea typeface="+mn-ea"/>
              <a:cs typeface="Khandevane" panose="02000506000000020002" pitchFamily="2" charset="-78"/>
            </a:rPr>
            <a:t>تحویل نهایی</a:t>
          </a:r>
          <a:endParaRPr lang="en-US" sz="3200" kern="1200" dirty="0">
            <a:solidFill>
              <a:schemeClr val="bg1"/>
            </a:solidFill>
            <a:latin typeface="Khandevane" panose="02000506000000020002" pitchFamily="2" charset="-78"/>
            <a:ea typeface="+mn-ea"/>
            <a:cs typeface="Khandevane" panose="02000506000000020002" pitchFamily="2" charset="-78"/>
          </a:endParaRPr>
        </a:p>
      </dsp:txBody>
      <dsp:txXfrm>
        <a:off x="7798423" y="1412996"/>
        <a:ext cx="1784148" cy="603684"/>
      </dsp:txXfrm>
    </dsp:sp>
    <dsp:sp modelId="{85894F28-1D5B-4C22-AB13-23A4BD62D189}">
      <dsp:nvSpPr>
        <dsp:cNvPr id="0" name=""/>
        <dsp:cNvSpPr/>
      </dsp:nvSpPr>
      <dsp:spPr>
        <a:xfrm>
          <a:off x="5403226" y="329271"/>
          <a:ext cx="1822222" cy="555777"/>
        </a:xfrm>
        <a:prstGeom prst="roundRect">
          <a:avLst/>
        </a:prstGeom>
        <a:solidFill>
          <a:srgbClr val="DA8F08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4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مستند سازی</a:t>
          </a:r>
          <a:endParaRPr lang="en-US" sz="24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5430357" y="356402"/>
        <a:ext cx="1767960" cy="501515"/>
      </dsp:txXfrm>
    </dsp:sp>
    <dsp:sp modelId="{838EAA83-8D35-45D3-BCFD-ACF57AC3D504}">
      <dsp:nvSpPr>
        <dsp:cNvPr id="0" name=""/>
        <dsp:cNvSpPr/>
      </dsp:nvSpPr>
      <dsp:spPr>
        <a:xfrm>
          <a:off x="1933934" y="32998"/>
          <a:ext cx="2470004" cy="555777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تهیه مستندات فنی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961065" y="60129"/>
        <a:ext cx="2415742" cy="501515"/>
      </dsp:txXfrm>
    </dsp:sp>
    <dsp:sp modelId="{64E5C6EF-7085-4FE5-ACB7-B9CDB533D423}">
      <dsp:nvSpPr>
        <dsp:cNvPr id="0" name=""/>
        <dsp:cNvSpPr/>
      </dsp:nvSpPr>
      <dsp:spPr>
        <a:xfrm>
          <a:off x="2011560" y="1050642"/>
          <a:ext cx="2487770" cy="555777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18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تهیه مستندات کاربردی</a:t>
          </a:r>
          <a:endParaRPr lang="en-US" sz="18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2038691" y="1077773"/>
        <a:ext cx="2433508" cy="501515"/>
      </dsp:txXfrm>
    </dsp:sp>
    <dsp:sp modelId="{E4A265E7-9848-47CB-A583-0EF58473AB64}">
      <dsp:nvSpPr>
        <dsp:cNvPr id="0" name=""/>
        <dsp:cNvSpPr/>
      </dsp:nvSpPr>
      <dsp:spPr>
        <a:xfrm>
          <a:off x="4996306" y="2692891"/>
          <a:ext cx="2224441" cy="555777"/>
        </a:xfrm>
        <a:prstGeom prst="roundRect">
          <a:avLst/>
        </a:prstGeom>
        <a:solidFill>
          <a:srgbClr val="DA8F08"/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راه انداری اولیه سایت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5023437" y="2720022"/>
        <a:ext cx="2170179" cy="501515"/>
      </dsp:txXfrm>
    </dsp:sp>
    <dsp:sp modelId="{3FD1B807-0098-4CCD-B4B0-1CD0D4F33DEE}">
      <dsp:nvSpPr>
        <dsp:cNvPr id="0" name=""/>
        <dsp:cNvSpPr/>
      </dsp:nvSpPr>
      <dsp:spPr>
        <a:xfrm>
          <a:off x="5572729" y="3988894"/>
          <a:ext cx="1822222" cy="555777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تحلیل وپشتیبانی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5599860" y="4016025"/>
        <a:ext cx="1767960" cy="501515"/>
      </dsp:txXfrm>
    </dsp:sp>
    <dsp:sp modelId="{7D115A5C-09AC-4711-8A3F-FA3896E1C2B3}">
      <dsp:nvSpPr>
        <dsp:cNvPr id="0" name=""/>
        <dsp:cNvSpPr/>
      </dsp:nvSpPr>
      <dsp:spPr>
        <a:xfrm>
          <a:off x="1388670" y="3391333"/>
          <a:ext cx="2565324" cy="555777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تحویل پروژه به کارفرما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415801" y="3418464"/>
        <a:ext cx="2511062" cy="501515"/>
      </dsp:txXfrm>
    </dsp:sp>
    <dsp:sp modelId="{87E00EFD-DDBC-4C77-9A4C-E79F29961780}">
      <dsp:nvSpPr>
        <dsp:cNvPr id="0" name=""/>
        <dsp:cNvSpPr/>
      </dsp:nvSpPr>
      <dsp:spPr>
        <a:xfrm>
          <a:off x="1382329" y="4444644"/>
          <a:ext cx="2272147" cy="555777"/>
        </a:xfrm>
        <a:prstGeom prst="roundRect">
          <a:avLst/>
        </a:prstGeom>
        <a:solidFill>
          <a:srgbClr val="F7AB27"/>
        </a:solidFill>
        <a:ln w="12700" cap="flat" cmpd="sng" algn="ctr">
          <a:solidFill>
            <a:srgbClr val="843C0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rPr>
            <a:t>پشتیبانی پس از تحویل</a:t>
          </a:r>
          <a:endParaRPr lang="en-US" sz="2000" kern="1200" dirty="0">
            <a:solidFill>
              <a:prstClr val="white"/>
            </a:solidFill>
            <a:latin typeface="Calibri" panose="020F0502020204030204"/>
            <a:ea typeface="+mn-ea"/>
            <a:cs typeface="B Yekan" panose="00000400000000000000" pitchFamily="2" charset="-78"/>
          </a:endParaRPr>
        </a:p>
      </dsp:txBody>
      <dsp:txXfrm>
        <a:off x="1409460" y="4471775"/>
        <a:ext cx="2217885" cy="501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jpg>
</file>

<file path=ppt/media/image35.png>
</file>

<file path=ppt/media/image36.png>
</file>

<file path=ppt/media/image37.jp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jpeg>
</file>

<file path=ppt/media/image45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36A1C-4664-837C-2042-BDF9ECADDC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3DA4DC-6DAB-73FB-051F-FDB7D8A39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71097-2A4E-5F94-08C4-27B0747B9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80DDF-8241-6EE5-5FC7-C14BC75B3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046DD-5DDC-1113-CEA1-D01BDD156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19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39D6F-D891-EBF8-F0FD-1E4D2E3EB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234A5-1E2D-74ED-F2FE-F011A4048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B43F8-602A-4CBD-5BC9-9B3942A88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500A0-5C76-CBCA-B5A6-906151D22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72AD5-2EDB-6C22-7DE0-2078E8AF7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8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8D7476-4073-7F3E-078B-08E81365EF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FC6E1E-76FF-AC13-5179-9935B1314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4A5EB-41DE-6743-096E-96BB1388A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AA5AD-4B29-556D-CCAA-DD7B36B79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2B38D-A8EF-CE73-99C6-7A7F481EB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23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E3C33-BB0D-0471-4AAB-9B7BDE984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EB192-5E03-B128-CF23-2DE46238B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DED73-B181-C883-B7C8-F8068F4B5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AEF44-C5B8-721B-7A7C-1F92E4E6F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27936-6231-8E3F-50B4-72036BC89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738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50066-3564-D497-3F16-184F50CE6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42A4DA-3602-A347-F3C1-3C59DF1EB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16B7B-13F6-591B-F3CB-998DF3A1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507B0-5E3D-ECF4-965D-CCBF8C18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3FD88-E839-21B2-3824-EF6EB3763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B9C02-2684-E9F3-9BA1-A231FCCAC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EEAD7-7010-1204-D10F-FCB17EC23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DA4304-94ED-3920-0CF3-616242F9FA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41A11-3580-07E6-7A97-5D20A7830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661B7-DED6-8DD1-6203-D50274E5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98B1DD-9E9D-ED13-0354-737682DE5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158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2314F-A9A0-EE6B-6A1A-C75C52624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A296D-0C40-B365-E809-E5CCFD6B2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D99EC2-74A9-AE69-1D5F-D00AD829D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33D3D1-F319-53B7-95FE-2C0BD50C57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BDEE9A-7620-5992-820B-A689199D95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BACB02-921F-2D19-0947-41C352D83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6B5900-4553-D3E7-2665-A0F09FA58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0239F1-6FA9-7601-0F7F-A45172A15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492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ED1C4-3492-7A34-89F6-294A23878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74B802-BA6B-3D7E-4777-C3E375D2C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873AB6-A67A-19BA-A7C2-43C468354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552F2F-BB3E-E85D-99FA-B05089624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41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5B2065-3D80-462F-14E1-6E2E0A5F6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8B0F92-9D3B-069B-F1EA-F2DAAF19B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C13BC-BCCD-602D-21E3-8E6DE70E5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168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457E3-1B87-42F0-A7F8-DE0CCFA7E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4B970-1540-E0B9-EADB-E7D2137F5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8B9A00-7A64-ED1B-E797-5CF0C811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AE6CF5-B62E-151D-48B0-B4E30809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B34CF1-E737-D540-D260-50FE9B115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705D7-1BD2-5F1E-31C2-B542E9050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91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62B07-7296-7033-077F-01C8AB299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E89BF5-E1B2-392C-320C-771138C305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C0061A-81AF-F7B6-03F2-198DAFE64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BC19A0-2A5D-4788-7053-3E400CB4E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691A7B-2633-5FC9-6F0D-258365851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002039-A750-B603-8327-DFD4AD1EF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34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Confetti">
          <a:fgClr>
            <a:srgbClr val="FFCC66"/>
          </a:fgClr>
          <a:bgClr>
            <a:srgbClr val="FFFF99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32EF36-7EF1-10A3-042B-9C250C8F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0D74ED-A84F-E109-1C80-8991C64FF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2B078-6092-294F-85CB-803E8473F7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61C2FB-C826-46E1-8250-6B90C658C5F3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D1345A-EB23-06A5-61E8-4AD2BB6B7D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CEACB-8601-7BF3-C42E-AFCE405A6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522B7-597B-4321-A912-569EF8759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25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jp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jpg"/><Relationship Id="rId5" Type="http://schemas.microsoft.com/office/2007/relationships/hdphoto" Target="../media/hdphoto11.wdp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3.wdp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image" Target="../media/image9.png"/><Relationship Id="rId18" Type="http://schemas.microsoft.com/office/2007/relationships/hdphoto" Target="../media/hdphoto4.wdp"/><Relationship Id="rId3" Type="http://schemas.openxmlformats.org/officeDocument/2006/relationships/image" Target="../media/image5.jpg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8.png"/><Relationship Id="rId17" Type="http://schemas.openxmlformats.org/officeDocument/2006/relationships/image" Target="../media/image13.png"/><Relationship Id="rId2" Type="http://schemas.openxmlformats.org/officeDocument/2006/relationships/image" Target="../media/image4.jp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.xml"/><Relationship Id="rId11" Type="http://schemas.microsoft.com/office/2007/relationships/hdphoto" Target="../media/hdphoto3.wdp"/><Relationship Id="rId5" Type="http://schemas.openxmlformats.org/officeDocument/2006/relationships/diagramData" Target="../diagrams/data1.xml"/><Relationship Id="rId15" Type="http://schemas.openxmlformats.org/officeDocument/2006/relationships/image" Target="../media/image11.png"/><Relationship Id="rId10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microsoft.com/office/2007/relationships/diagramDrawing" Target="../diagrams/drawing1.xml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diagramLayout" Target="../diagrams/layout3.xml"/><Relationship Id="rId7" Type="http://schemas.openxmlformats.org/officeDocument/2006/relationships/image" Target="../media/image16.jp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diagramLayout" Target="../diagrams/layout4.xml"/><Relationship Id="rId7" Type="http://schemas.openxmlformats.org/officeDocument/2006/relationships/image" Target="../media/image17.jp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20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11" Type="http://schemas.microsoft.com/office/2007/relationships/hdphoto" Target="../media/hdphoto6.wdp"/><Relationship Id="rId5" Type="http://schemas.openxmlformats.org/officeDocument/2006/relationships/diagramColors" Target="../diagrams/colors5.xml"/><Relationship Id="rId10" Type="http://schemas.openxmlformats.org/officeDocument/2006/relationships/image" Target="../media/image22.png"/><Relationship Id="rId4" Type="http://schemas.openxmlformats.org/officeDocument/2006/relationships/diagramQuickStyle" Target="../diagrams/quickStyle5.xml"/><Relationship Id="rId9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Layout" Target="../diagrams/layout6.xml"/><Relationship Id="rId7" Type="http://schemas.openxmlformats.org/officeDocument/2006/relationships/image" Target="../media/image23.jp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10" Type="http://schemas.openxmlformats.org/officeDocument/2006/relationships/image" Target="../media/image25.jpg"/><Relationship Id="rId4" Type="http://schemas.openxmlformats.org/officeDocument/2006/relationships/diagramQuickStyle" Target="../diagrams/quickStyle6.xml"/><Relationship Id="rId9" Type="http://schemas.microsoft.com/office/2007/relationships/hdphoto" Target="../media/hdphoto7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3" Type="http://schemas.openxmlformats.org/officeDocument/2006/relationships/diagramLayout" Target="../diagrams/layout7.xml"/><Relationship Id="rId7" Type="http://schemas.openxmlformats.org/officeDocument/2006/relationships/image" Target="../media/image26.jp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7EAAB35-F349-92FA-4045-AB0FBCCA884B}"/>
              </a:ext>
            </a:extLst>
          </p:cNvPr>
          <p:cNvSpPr txBox="1"/>
          <p:nvPr/>
        </p:nvSpPr>
        <p:spPr>
          <a:xfrm>
            <a:off x="4434113" y="338003"/>
            <a:ext cx="634620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4400" dirty="0">
                <a:solidFill>
                  <a:srgbClr val="E03E07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TypoUpright BT" panose="03020702030807050705" pitchFamily="66" charset="0"/>
                <a:cs typeface="Hamrah" panose="02000503000000000000" pitchFamily="2" charset="-78"/>
              </a:rPr>
              <a:t>مدریت پروژه:</a:t>
            </a:r>
            <a:endParaRPr lang="en-US" sz="4400" dirty="0">
              <a:solidFill>
                <a:srgbClr val="E03E07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TypoUpright BT" panose="03020702030807050705" pitchFamily="66" charset="0"/>
              <a:cs typeface="Hamrah" panose="02000503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B372DA-1FAA-BEFB-FF87-D741225BD5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70" y="163139"/>
            <a:ext cx="1395765" cy="13957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BE284-2663-93ED-4BFA-172DA992228B}"/>
              </a:ext>
            </a:extLst>
          </p:cNvPr>
          <p:cNvSpPr txBox="1"/>
          <p:nvPr/>
        </p:nvSpPr>
        <p:spPr>
          <a:xfrm>
            <a:off x="1897903" y="1247602"/>
            <a:ext cx="89461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2400" b="1" dirty="0">
                <a:latin typeface="Aptos" panose="020B0004020202020204" pitchFamily="34" charset="0"/>
                <a:cs typeface="LMU Tabassom" panose="00000400000000000000" pitchFamily="2" charset="-78"/>
              </a:rPr>
              <a:t>برای راه اندازی یک سایت با موضوعیت یک مجموعه رستورانی می توان از دستور العمل زیر استفاده کرد :</a:t>
            </a:r>
            <a:endParaRPr lang="en-US" sz="2400" b="1" dirty="0">
              <a:latin typeface="Aptos" panose="020B0004020202020204" pitchFamily="34" charset="0"/>
              <a:cs typeface="LMU Tabassom" panose="00000400000000000000" pitchFamily="2" charset="-7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D4AD88-A524-AA7B-A134-876C31AB1B4F}"/>
              </a:ext>
            </a:extLst>
          </p:cNvPr>
          <p:cNvSpPr txBox="1"/>
          <p:nvPr/>
        </p:nvSpPr>
        <p:spPr>
          <a:xfrm>
            <a:off x="-1030147" y="2397856"/>
            <a:ext cx="128401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3000" b="1" dirty="0">
                <a:cs typeface="LMU Kamran" panose="00000400000000000000" pitchFamily="2" charset="-78"/>
              </a:rPr>
              <a:t>1.</a:t>
            </a:r>
            <a:r>
              <a:rPr lang="fa-IR" sz="3000" b="1" dirty="0">
                <a:highlight>
                  <a:srgbClr val="FFCC66"/>
                </a:highlight>
                <a:cs typeface="LMU Kamran" panose="00000400000000000000" pitchFamily="2" charset="-78"/>
              </a:rPr>
              <a:t>تعیین پروژه</a:t>
            </a:r>
            <a:r>
              <a:rPr lang="fa-IR" sz="3000" b="1" dirty="0">
                <a:cs typeface="LMU Kamran" panose="00000400000000000000" pitchFamily="2" charset="-78"/>
              </a:rPr>
              <a:t>    2.</a:t>
            </a:r>
            <a:r>
              <a:rPr lang="fa-IR" sz="3000" b="1" dirty="0">
                <a:highlight>
                  <a:srgbClr val="FFCC66"/>
                </a:highlight>
                <a:cs typeface="LMU Kamran" panose="00000400000000000000" pitchFamily="2" charset="-78"/>
              </a:rPr>
              <a:t>شناسایی نیاز کارفرم</a:t>
            </a:r>
            <a:r>
              <a:rPr lang="fa-IR" sz="3000" b="1" dirty="0">
                <a:cs typeface="LMU Kamran" panose="00000400000000000000" pitchFamily="2" charset="-78"/>
              </a:rPr>
              <a:t>ا      3.</a:t>
            </a:r>
            <a:r>
              <a:rPr lang="fa-IR" sz="3000" b="1" dirty="0">
                <a:highlight>
                  <a:srgbClr val="FFCC66"/>
                </a:highlight>
                <a:cs typeface="LMU Kamran" panose="00000400000000000000" pitchFamily="2" charset="-78"/>
              </a:rPr>
              <a:t>تیم سازی</a:t>
            </a:r>
            <a:r>
              <a:rPr lang="fa-IR" sz="3000" b="1" dirty="0">
                <a:cs typeface="LMU Kamran" panose="00000400000000000000" pitchFamily="2" charset="-78"/>
              </a:rPr>
              <a:t>     4.</a:t>
            </a:r>
            <a:r>
              <a:rPr lang="fa-IR" sz="3000" b="1" dirty="0">
                <a:highlight>
                  <a:srgbClr val="FFCC66"/>
                </a:highlight>
                <a:cs typeface="LMU Kamran" panose="00000400000000000000" pitchFamily="2" charset="-78"/>
              </a:rPr>
              <a:t>برگزاری جلسه وبیان اهداف و معیارها</a:t>
            </a:r>
            <a:r>
              <a:rPr lang="fa-IR" sz="3000" b="1" dirty="0">
                <a:cs typeface="LMU Kamran" panose="00000400000000000000" pitchFamily="2" charset="-78"/>
              </a:rPr>
              <a:t>     5.</a:t>
            </a:r>
            <a:r>
              <a:rPr lang="fa-IR" sz="3000" b="1" dirty="0">
                <a:highlight>
                  <a:srgbClr val="FFCC66"/>
                </a:highlight>
                <a:cs typeface="LMU Kamran" panose="00000400000000000000" pitchFamily="2" charset="-78"/>
              </a:rPr>
              <a:t>شفاف سازی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707DE2E-30C8-5DC9-DA6D-D97952B73F9E}"/>
              </a:ext>
            </a:extLst>
          </p:cNvPr>
          <p:cNvSpPr/>
          <p:nvPr/>
        </p:nvSpPr>
        <p:spPr>
          <a:xfrm>
            <a:off x="11396883" y="1955231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BCA057-1235-AA13-611E-D8BC546CDF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0" b="89980" l="9293" r="89980">
                        <a14:foregroundMark x1="12364" y1="18465" x2="9293" y2="13616"/>
                        <a14:backgroundMark x1="19596" y1="15677" x2="18505" y2="15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51203"/>
            <a:ext cx="6643869" cy="66438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66EC4BF-A04F-FC3F-BC1A-FD0996455333}"/>
              </a:ext>
            </a:extLst>
          </p:cNvPr>
          <p:cNvSpPr txBox="1"/>
          <p:nvPr/>
        </p:nvSpPr>
        <p:spPr>
          <a:xfrm>
            <a:off x="6696648" y="1800903"/>
            <a:ext cx="4700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3200" dirty="0">
                <a:solidFill>
                  <a:srgbClr val="9F2D05"/>
                </a:solidFill>
                <a:latin typeface="Khandevane" panose="02000506000000020002" pitchFamily="2" charset="-78"/>
                <a:cs typeface="Khandevane" panose="02000506000000020002" pitchFamily="2" charset="-78"/>
              </a:rPr>
              <a:t>شروع پروژه: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2692198-95E4-5B01-6F00-AD3711CDE654}"/>
              </a:ext>
            </a:extLst>
          </p:cNvPr>
          <p:cNvSpPr/>
          <p:nvPr/>
        </p:nvSpPr>
        <p:spPr>
          <a:xfrm>
            <a:off x="11244516" y="4787546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EB12EF-CE40-CA84-9929-3BA26B625029}"/>
              </a:ext>
            </a:extLst>
          </p:cNvPr>
          <p:cNvSpPr txBox="1"/>
          <p:nvPr/>
        </p:nvSpPr>
        <p:spPr>
          <a:xfrm>
            <a:off x="7392697" y="4575400"/>
            <a:ext cx="38049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3200" dirty="0">
                <a:solidFill>
                  <a:srgbClr val="9F2D05"/>
                </a:solidFill>
                <a:latin typeface="Khandevane" panose="02000506000000020002" pitchFamily="2" charset="-78"/>
                <a:cs typeface="Khandevane" panose="02000506000000020002" pitchFamily="2" charset="-78"/>
              </a:rPr>
              <a:t>شناسایی تحویل دادنی ها: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636BEDD7-FB28-E956-FE4B-2018799A6E2C}"/>
              </a:ext>
            </a:extLst>
          </p:cNvPr>
          <p:cNvCxnSpPr>
            <a:cxnSpLocks/>
          </p:cNvCxnSpPr>
          <p:nvPr/>
        </p:nvCxnSpPr>
        <p:spPr>
          <a:xfrm rot="10800000">
            <a:off x="5253275" y="3658614"/>
            <a:ext cx="2129742" cy="1216605"/>
          </a:xfrm>
          <a:prstGeom prst="bentConnector3">
            <a:avLst/>
          </a:prstGeom>
          <a:ln w="1905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98A2A8B3-7D9A-2EAC-9155-058E53791E25}"/>
              </a:ext>
            </a:extLst>
          </p:cNvPr>
          <p:cNvCxnSpPr>
            <a:cxnSpLocks/>
          </p:cNvCxnSpPr>
          <p:nvPr/>
        </p:nvCxnSpPr>
        <p:spPr>
          <a:xfrm rot="10800000" flipV="1">
            <a:off x="5259063" y="4875219"/>
            <a:ext cx="2118167" cy="1315357"/>
          </a:xfrm>
          <a:prstGeom prst="bentConnector3">
            <a:avLst/>
          </a:prstGeom>
          <a:ln w="1905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A57108DF-C8AA-221B-998D-7B4C18AFC959}"/>
              </a:ext>
            </a:extLst>
          </p:cNvPr>
          <p:cNvSpPr/>
          <p:nvPr/>
        </p:nvSpPr>
        <p:spPr>
          <a:xfrm>
            <a:off x="3020989" y="3449320"/>
            <a:ext cx="2070239" cy="623760"/>
          </a:xfrm>
          <a:prstGeom prst="roundRect">
            <a:avLst/>
          </a:prstGeom>
          <a:solidFill>
            <a:srgbClr val="FFCC66"/>
          </a:solidFill>
          <a:ln>
            <a:solidFill>
              <a:schemeClr val="accent2">
                <a:lumMod val="7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cs typeface="B Yekan" panose="00000400000000000000" pitchFamily="2" charset="-78"/>
              </a:rPr>
              <a:t>UI</a:t>
            </a:r>
            <a:r>
              <a:rPr lang="en-US" dirty="0"/>
              <a:t>,</a:t>
            </a:r>
            <a:r>
              <a:rPr lang="en-US" sz="2400" dirty="0">
                <a:cs typeface="B Yekan" panose="00000400000000000000" pitchFamily="2" charset="-78"/>
              </a:rPr>
              <a:t>UX</a:t>
            </a:r>
            <a:r>
              <a:rPr lang="fa-IR" sz="2400" dirty="0">
                <a:cs typeface="B Yekan" panose="00000400000000000000" pitchFamily="2" charset="-78"/>
              </a:rPr>
              <a:t>طراحی</a:t>
            </a:r>
            <a:r>
              <a:rPr lang="fa-IR" dirty="0"/>
              <a:t> </a:t>
            </a:r>
            <a:r>
              <a:rPr lang="en-US" dirty="0"/>
              <a:t> 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E676A1E8-07F6-5118-558C-FA363B35055A}"/>
              </a:ext>
            </a:extLst>
          </p:cNvPr>
          <p:cNvSpPr/>
          <p:nvPr/>
        </p:nvSpPr>
        <p:spPr>
          <a:xfrm>
            <a:off x="3020989" y="4572265"/>
            <a:ext cx="2070239" cy="623760"/>
          </a:xfrm>
          <a:prstGeom prst="roundRect">
            <a:avLst/>
          </a:prstGeom>
          <a:solidFill>
            <a:srgbClr val="FFC50D"/>
          </a:solidFill>
          <a:ln>
            <a:solidFill>
              <a:schemeClr val="accent2">
                <a:lumMod val="7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2400" dirty="0">
                <a:cs typeface="B Yekan" panose="00000400000000000000" pitchFamily="2" charset="-78"/>
              </a:rPr>
              <a:t>توسعه سایت</a:t>
            </a:r>
            <a:endParaRPr lang="en-US" sz="2400" dirty="0">
              <a:cs typeface="B Yekan" panose="00000400000000000000" pitchFamily="2" charset="-78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09804E66-5FCE-8A08-C29C-652FA549604C}"/>
              </a:ext>
            </a:extLst>
          </p:cNvPr>
          <p:cNvSpPr/>
          <p:nvPr/>
        </p:nvSpPr>
        <p:spPr>
          <a:xfrm>
            <a:off x="3020990" y="5819127"/>
            <a:ext cx="2070239" cy="623760"/>
          </a:xfrm>
          <a:prstGeom prst="roundRect">
            <a:avLst/>
          </a:prstGeom>
          <a:solidFill>
            <a:srgbClr val="E4DA16"/>
          </a:solidFill>
          <a:ln>
            <a:solidFill>
              <a:schemeClr val="accent2">
                <a:lumMod val="7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2400" dirty="0">
                <a:cs typeface="B Yekan" panose="00000400000000000000" pitchFamily="2" charset="-78"/>
              </a:rPr>
              <a:t>تحویل نهایی</a:t>
            </a:r>
            <a:endParaRPr lang="en-US" sz="2400" dirty="0">
              <a:cs typeface="B Yekan" panose="00000400000000000000" pitchFamily="2" charset="-78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6E71624-59CD-914C-683C-C5CE8729A523}"/>
              </a:ext>
            </a:extLst>
          </p:cNvPr>
          <p:cNvSpPr/>
          <p:nvPr/>
        </p:nvSpPr>
        <p:spPr>
          <a:xfrm>
            <a:off x="196770" y="189535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550432-C991-605F-FF7E-E24287D0C8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87" b="89951" l="6509" r="90000">
                        <a14:foregroundMark x1="26415" y1="66937" x2="18774" y2="53485"/>
                        <a14:foregroundMark x1="18774" y1="53485" x2="18868" y2="35818"/>
                        <a14:foregroundMark x1="18868" y1="35818" x2="26698" y2="35170"/>
                        <a14:foregroundMark x1="19245" y1="66126" x2="9811" y2="55592"/>
                        <a14:foregroundMark x1="9811" y1="55592" x2="6509" y2="43598"/>
                        <a14:foregroundMark x1="25849" y1="44084" x2="25566" y2="45705"/>
                        <a14:foregroundMark x1="30943" y1="42139" x2="29245" y2="43112"/>
                        <a14:foregroundMark x1="32547" y1="41329" x2="31132" y2="42301"/>
                        <a14:foregroundMark x1="29245" y1="43760" x2="28585" y2="43922"/>
                        <a14:foregroundMark x1="27642" y1="54943" x2="25283" y2="51216"/>
                        <a14:foregroundMark x1="32453" y1="60292" x2="34811" y2="64344"/>
                        <a14:foregroundMark x1="30189" y1="56564" x2="30849" y2="57699"/>
                        <a14:backgroundMark x1="56792" y1="31767" x2="93868" y2="59319"/>
                        <a14:backgroundMark x1="61415" y1="82820" x2="78208" y2="22204"/>
                        <a14:backgroundMark x1="69811" y1="72285" x2="56038" y2="44733"/>
                        <a14:backgroundMark x1="56038" y1="44733" x2="54340" y2="31605"/>
                        <a14:backgroundMark x1="58491" y1="55592" x2="65472" y2="29498"/>
                        <a14:backgroundMark x1="65472" y1="29498" x2="80660" y2="23177"/>
                        <a14:backgroundMark x1="80660" y1="23177" x2="86038" y2="24473"/>
                        <a14:backgroundMark x1="65189" y1="35008" x2="56509" y2="39708"/>
                        <a14:backgroundMark x1="56509" y1="39708" x2="54528" y2="45381"/>
                        <a14:backgroundMark x1="30094" y1="48622" x2="42170" y2="48460"/>
                        <a14:backgroundMark x1="42170" y1="48460" x2="42547" y2="48460"/>
                        <a14:backgroundMark x1="42547" y1="60454" x2="45000" y2="43436"/>
                        <a14:backgroundMark x1="41226" y1="55592" x2="31321" y2="48784"/>
                        <a14:backgroundMark x1="31321" y1="48784" x2="30943" y2="48784"/>
                        <a14:backgroundMark x1="27547" y1="47488" x2="39245" y2="42139"/>
                        <a14:backgroundMark x1="39245" y1="42139" x2="42264" y2="390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606885" y="-348668"/>
            <a:ext cx="3536315" cy="20624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FF75408-5D45-F46B-18B7-2A158F01BBD7}"/>
              </a:ext>
            </a:extLst>
          </p:cNvPr>
          <p:cNvCxnSpPr>
            <a:cxnSpLocks/>
          </p:cNvCxnSpPr>
          <p:nvPr/>
        </p:nvCxnSpPr>
        <p:spPr>
          <a:xfrm flipH="1">
            <a:off x="5251646" y="4875219"/>
            <a:ext cx="1066499" cy="0"/>
          </a:xfrm>
          <a:prstGeom prst="straightConnector1">
            <a:avLst/>
          </a:prstGeom>
          <a:ln w="1905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874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488A1C-8B74-5B74-CCA0-EEAE1B82590D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3F86D-ED23-8377-7BC5-AAE2104646A0}"/>
              </a:ext>
            </a:extLst>
          </p:cNvPr>
          <p:cNvSpPr txBox="1"/>
          <p:nvPr/>
        </p:nvSpPr>
        <p:spPr>
          <a:xfrm>
            <a:off x="7481957" y="467636"/>
            <a:ext cx="28469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3600" dirty="0">
                <a:solidFill>
                  <a:srgbClr val="9F2D05"/>
                </a:solidFill>
                <a:latin typeface="Khandevane" panose="02000506000000020002" pitchFamily="2" charset="-78"/>
                <a:cs typeface="Khandevane" panose="02000506000000020002" pitchFamily="2" charset="-78"/>
              </a:rPr>
              <a:t>زمان بندی پروژه: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93A6B9-DFC6-C9A2-536E-610C34A95A2E}"/>
              </a:ext>
            </a:extLst>
          </p:cNvPr>
          <p:cNvSpPr/>
          <p:nvPr/>
        </p:nvSpPr>
        <p:spPr>
          <a:xfrm>
            <a:off x="10434098" y="736210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F5B5A1-0922-1164-E141-396A9D171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8085" y1="40426" x2="27128" y2="35461"/>
                        <a14:foregroundMark x1="20213" y1="39007" x2="32447" y2="29787"/>
                        <a14:foregroundMark x1="38298" y1="34752" x2="37766" y2="70213"/>
                        <a14:foregroundMark x1="37766" y1="70213" x2="29255" y2="65957"/>
                        <a14:foregroundMark x1="20745" y1="37589" x2="52660" y2="37589"/>
                        <a14:foregroundMark x1="52660" y1="37589" x2="53191" y2="390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341" y="-17705"/>
            <a:ext cx="1913511" cy="14351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F94760-5836-7599-3CBA-47B22640C5E0}"/>
              </a:ext>
            </a:extLst>
          </p:cNvPr>
          <p:cNvSpPr txBox="1"/>
          <p:nvPr/>
        </p:nvSpPr>
        <p:spPr>
          <a:xfrm>
            <a:off x="1475043" y="1444192"/>
            <a:ext cx="10162309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4000" b="1" dirty="0">
                <a:highlight>
                  <a:srgbClr val="FFCC66"/>
                </a:highlight>
                <a:cs typeface="B Ziba" panose="00000400000000000000" pitchFamily="2" charset="-78"/>
              </a:rPr>
              <a:t>2 </a:t>
            </a:r>
            <a:r>
              <a:rPr lang="fa-IR" sz="2800" b="1" dirty="0">
                <a:highlight>
                  <a:srgbClr val="FFCC66"/>
                </a:highlight>
                <a:cs typeface="B Ziba" panose="00000400000000000000" pitchFamily="2" charset="-78"/>
              </a:rPr>
              <a:t>–</a:t>
            </a:r>
            <a:r>
              <a:rPr lang="fa-IR" sz="4000" b="1" dirty="0">
                <a:highlight>
                  <a:srgbClr val="FFCC66"/>
                </a:highlight>
                <a:cs typeface="B Ziba" panose="00000400000000000000" pitchFamily="2" charset="-78"/>
              </a:rPr>
              <a:t>توسعه سایت:  </a:t>
            </a:r>
          </a:p>
          <a:p>
            <a:pPr algn="r"/>
            <a:endParaRPr lang="fa-IR" sz="2400" b="1" dirty="0">
              <a:cs typeface="Dast Nevis" panose="03000400000000000000" pitchFamily="66" charset="-78"/>
            </a:endParaRPr>
          </a:p>
          <a:p>
            <a:pPr algn="r"/>
            <a:r>
              <a:rPr lang="fa-IR" sz="2400" b="1" dirty="0">
                <a:cs typeface="Dast Nevis" panose="03000400000000000000" pitchFamily="66" charset="-78"/>
              </a:rPr>
              <a:t>مدت زمان: 4 تا 8 هفته</a:t>
            </a:r>
          </a:p>
          <a:p>
            <a:pPr algn="r"/>
            <a:r>
              <a:rPr lang="fa-IR" sz="2400" b="1" dirty="0">
                <a:cs typeface="Dast Nevis" panose="03000400000000000000" pitchFamily="66" charset="-78"/>
              </a:rPr>
              <a:t>این مرحله شامل توسعه شامل تنظیمات هاست و دامنه، توسعه فرانت‌اند، بک‌اند، و ادغام آنها است...</a:t>
            </a:r>
          </a:p>
          <a:p>
            <a:pPr algn="r"/>
            <a:endParaRPr lang="fa-IR" sz="2400" b="1" dirty="0">
              <a:cs typeface="Dast Nevis" panose="03000400000000000000" pitchFamily="66" charset="-78"/>
            </a:endParaRPr>
          </a:p>
          <a:p>
            <a:pPr indent="-34290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Dast Nevis" panose="03000400000000000000" pitchFamily="66" charset="-78"/>
              </a:rPr>
              <a:t> تنظیمات اولیه (هاست و دامنه):    </a:t>
            </a:r>
            <a:r>
              <a:rPr lang="fa-IR" sz="2800" b="1" dirty="0">
                <a:solidFill>
                  <a:srgbClr val="843C0C"/>
                </a:solidFill>
                <a:cs typeface="Dast Nevis" panose="03000400000000000000" pitchFamily="66" charset="-78"/>
              </a:rPr>
              <a:t> 1 هفته</a:t>
            </a:r>
          </a:p>
          <a:p>
            <a:pPr indent="-34290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Dast Nevis" panose="03000400000000000000" pitchFamily="66" charset="-78"/>
              </a:rPr>
              <a:t> توسعه فرانت‌اند و بک‌اند:              </a:t>
            </a:r>
            <a:r>
              <a:rPr lang="fa-IR" sz="2800" b="1" dirty="0">
                <a:solidFill>
                  <a:srgbClr val="843C0C"/>
                </a:solidFill>
                <a:cs typeface="Dast Nevis" panose="03000400000000000000" pitchFamily="66" charset="-78"/>
              </a:rPr>
              <a:t>3 تا 5 هفته</a:t>
            </a:r>
          </a:p>
          <a:p>
            <a:pPr indent="-34290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Dast Nevis" panose="03000400000000000000" pitchFamily="66" charset="-78"/>
              </a:rPr>
              <a:t> ادغام و تست‌ها:                           </a:t>
            </a:r>
            <a:r>
              <a:rPr lang="fa-IR" sz="2800" b="1" dirty="0">
                <a:solidFill>
                  <a:srgbClr val="843C0C"/>
                </a:solidFill>
                <a:cs typeface="Dast Nevis" panose="03000400000000000000" pitchFamily="66" charset="-78"/>
              </a:rPr>
              <a:t>1 تا 2 هفته</a:t>
            </a:r>
          </a:p>
          <a:p>
            <a:pPr algn="r"/>
            <a:endParaRPr lang="en-US" sz="2800" b="1" dirty="0">
              <a:cs typeface="B Ziba" panose="00000400000000000000" pitchFamily="2" charset="-7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3461FA-23F2-EB88-B65E-5A20D62F8331}"/>
              </a:ext>
            </a:extLst>
          </p:cNvPr>
          <p:cNvSpPr/>
          <p:nvPr/>
        </p:nvSpPr>
        <p:spPr>
          <a:xfrm>
            <a:off x="184987" y="5430877"/>
            <a:ext cx="4906558" cy="1175383"/>
          </a:xfrm>
          <a:prstGeom prst="rect">
            <a:avLst/>
          </a:prstGeom>
          <a:solidFill>
            <a:srgbClr val="843C0C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4560B5-FC59-B172-83B1-B285197F99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66" b="25409"/>
          <a:stretch/>
        </p:blipFill>
        <p:spPr>
          <a:xfrm>
            <a:off x="461129" y="4391476"/>
            <a:ext cx="4277125" cy="18783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3540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435C8C-8DFB-84F1-141F-6792D5FA1D5B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39486D-743C-E4D1-E694-9A0F75336019}"/>
              </a:ext>
            </a:extLst>
          </p:cNvPr>
          <p:cNvSpPr txBox="1"/>
          <p:nvPr/>
        </p:nvSpPr>
        <p:spPr>
          <a:xfrm>
            <a:off x="7390250" y="511088"/>
            <a:ext cx="28469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3600" dirty="0">
                <a:solidFill>
                  <a:srgbClr val="9F2D05"/>
                </a:solidFill>
                <a:latin typeface="Khandevane" panose="02000506000000020002" pitchFamily="2" charset="-78"/>
                <a:cs typeface="Khandevane" panose="02000506000000020002" pitchFamily="2" charset="-78"/>
              </a:rPr>
              <a:t>تحویل نهایی: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582F062-A3B6-8BB8-E8A8-3792430C2360}"/>
              </a:ext>
            </a:extLst>
          </p:cNvPr>
          <p:cNvSpPr/>
          <p:nvPr/>
        </p:nvSpPr>
        <p:spPr>
          <a:xfrm>
            <a:off x="10342391" y="779662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554C2F-6350-A3FE-1C8A-A702F611E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3625" y="249141"/>
            <a:ext cx="2567756" cy="13818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47D0CB-6443-A637-D6C3-1659EF2253D3}"/>
              </a:ext>
            </a:extLst>
          </p:cNvPr>
          <p:cNvSpPr txBox="1"/>
          <p:nvPr/>
        </p:nvSpPr>
        <p:spPr>
          <a:xfrm>
            <a:off x="1896885" y="1554023"/>
            <a:ext cx="926061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3200" b="1" dirty="0">
                <a:highlight>
                  <a:srgbClr val="FFCC66"/>
                </a:highlight>
                <a:cs typeface="B Ziba" panose="00000400000000000000" pitchFamily="2" charset="-78"/>
              </a:rPr>
              <a:t>2 </a:t>
            </a:r>
            <a:r>
              <a:rPr lang="fa-IR" sz="2000" b="1" dirty="0">
                <a:highlight>
                  <a:srgbClr val="FFCC66"/>
                </a:highlight>
                <a:cs typeface="B Ziba" panose="00000400000000000000" pitchFamily="2" charset="-78"/>
              </a:rPr>
              <a:t>–</a:t>
            </a:r>
            <a:r>
              <a:rPr lang="fa-IR" sz="3200" b="1" dirty="0">
                <a:highlight>
                  <a:srgbClr val="FFCC66"/>
                </a:highlight>
                <a:cs typeface="B Ziba" panose="00000400000000000000" pitchFamily="2" charset="-78"/>
              </a:rPr>
              <a:t>تحویل نهایی:  </a:t>
            </a:r>
          </a:p>
          <a:p>
            <a:pPr algn="r"/>
            <a:endParaRPr lang="fa-IR" sz="2400" b="1" dirty="0">
              <a:cs typeface="Dast Nevis" panose="03000400000000000000" pitchFamily="66" charset="-78"/>
            </a:endParaRPr>
          </a:p>
          <a:p>
            <a:pPr algn="r"/>
            <a:r>
              <a:rPr lang="fa-IR" sz="2400" b="1" dirty="0">
                <a:cs typeface="Dast Nevis" panose="03000400000000000000" pitchFamily="66" charset="-78"/>
              </a:rPr>
              <a:t>مدت زمان: 1 تا 2 هفته</a:t>
            </a:r>
          </a:p>
          <a:p>
            <a:pPr algn="r"/>
            <a:r>
              <a:rPr lang="fa-IR" sz="2400" b="1" dirty="0">
                <a:cs typeface="Dast Nevis" panose="03000400000000000000" pitchFamily="66" charset="-78"/>
              </a:rPr>
              <a:t>این مرحله شامل مستندسازی، آموزش، و راه‌اندازی سایت می‌شود.</a:t>
            </a:r>
          </a:p>
          <a:p>
            <a:pPr algn="r"/>
            <a:endParaRPr lang="fa-IR" sz="2400" b="1" dirty="0">
              <a:cs typeface="Dast Nevis" panose="03000400000000000000" pitchFamily="66" charset="-78"/>
            </a:endParaRPr>
          </a:p>
          <a:p>
            <a:pPr indent="-34290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Dast Nevis" panose="03000400000000000000" pitchFamily="66" charset="-78"/>
              </a:rPr>
              <a:t>مستندسازی و آموزش:       </a:t>
            </a:r>
            <a:r>
              <a:rPr lang="fa-IR" sz="2800" b="1" dirty="0">
                <a:solidFill>
                  <a:srgbClr val="843C0C"/>
                </a:solidFill>
                <a:cs typeface="Dast Nevis" panose="03000400000000000000" pitchFamily="66" charset="-78"/>
              </a:rPr>
              <a:t>1 هفته</a:t>
            </a:r>
          </a:p>
          <a:p>
            <a:pPr indent="-34290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Dast Nevis" panose="03000400000000000000" pitchFamily="66" charset="-78"/>
              </a:rPr>
              <a:t>تحویل و پشتیبانی:                </a:t>
            </a:r>
            <a:r>
              <a:rPr lang="fa-IR" sz="2800" b="1" dirty="0">
                <a:solidFill>
                  <a:srgbClr val="843C0C"/>
                </a:solidFill>
                <a:cs typeface="Dast Nevis" panose="03000400000000000000" pitchFamily="66" charset="-78"/>
              </a:rPr>
              <a:t> 1 هفته</a:t>
            </a:r>
          </a:p>
          <a:p>
            <a:pPr algn="ctr"/>
            <a:endParaRPr lang="fa-IR" sz="2800" b="1" dirty="0">
              <a:cs typeface="B Ziba" panose="00000400000000000000" pitchFamily="2" charset="-78"/>
            </a:endParaRPr>
          </a:p>
          <a:p>
            <a:pPr algn="r"/>
            <a:r>
              <a:rPr lang="fa-IR" sz="2400" b="1" dirty="0">
                <a:cs typeface="Dast Nevis" panose="03000400000000000000" pitchFamily="66" charset="-78"/>
              </a:rPr>
              <a:t>مجموع مدت زمان پروژه:            </a:t>
            </a:r>
            <a:r>
              <a:rPr lang="fa-IR" sz="2400" b="1" dirty="0">
                <a:highlight>
                  <a:srgbClr val="F7AB27"/>
                </a:highlight>
                <a:cs typeface="Dast Nevis" panose="03000400000000000000" pitchFamily="66" charset="-78"/>
              </a:rPr>
              <a:t>7 تا 14 هفته</a:t>
            </a:r>
          </a:p>
          <a:p>
            <a:pPr algn="r"/>
            <a:endParaRPr lang="fa-IR" sz="2400" b="1" dirty="0">
              <a:cs typeface="Dast Nevis" panose="03000400000000000000" pitchFamily="66" charset="-78"/>
            </a:endParaRPr>
          </a:p>
          <a:p>
            <a:pPr algn="r"/>
            <a:r>
              <a:rPr lang="fa-IR" sz="2400" b="1" dirty="0">
                <a:cs typeface="Dast Nevis" panose="03000400000000000000" pitchFamily="66" charset="-78"/>
              </a:rPr>
              <a:t>بسته به پیچیدگی پروژه و تعداد اصلاحات مورد نیاز، مدت زمان می‌تواند تغییر کند</a:t>
            </a:r>
            <a:r>
              <a:rPr lang="fa-IR" sz="2800" dirty="0"/>
              <a:t>.</a:t>
            </a:r>
            <a:endParaRPr lang="en-US" sz="2800" b="1" dirty="0">
              <a:cs typeface="B Ziba" panose="00000400000000000000" pitchFamily="2" charset="-7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82367C-35A3-5FD2-D2EC-8E01F36496CB}"/>
              </a:ext>
            </a:extLst>
          </p:cNvPr>
          <p:cNvSpPr/>
          <p:nvPr/>
        </p:nvSpPr>
        <p:spPr>
          <a:xfrm>
            <a:off x="184987" y="363682"/>
            <a:ext cx="1504137" cy="6026727"/>
          </a:xfrm>
          <a:prstGeom prst="rect">
            <a:avLst/>
          </a:prstGeom>
          <a:solidFill>
            <a:srgbClr val="843C0C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9B6BAFC-2647-6064-383C-0B990ABF96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01"/>
          <a:stretch/>
        </p:blipFill>
        <p:spPr>
          <a:xfrm rot="10800000">
            <a:off x="510909" y="1335573"/>
            <a:ext cx="2564192" cy="39697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19006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B87DA7-0055-EE84-96EB-961CB97B7DEC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15DE0C-6909-6182-521B-DA974F4CB229}"/>
              </a:ext>
            </a:extLst>
          </p:cNvPr>
          <p:cNvSpPr txBox="1"/>
          <p:nvPr/>
        </p:nvSpPr>
        <p:spPr>
          <a:xfrm>
            <a:off x="6498939" y="873466"/>
            <a:ext cx="49307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3200" dirty="0">
                <a:solidFill>
                  <a:srgbClr val="9F2D05"/>
                </a:solidFill>
                <a:latin typeface="Khandevane" panose="02000506000000020002" pitchFamily="2" charset="-78"/>
                <a:cs typeface="Khandevane" panose="02000506000000020002" pitchFamily="2" charset="-78"/>
              </a:rPr>
              <a:t> جدول زمان بندی مرحله آغاز :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0B24EC3-D308-E938-AC93-C1629426E435}"/>
              </a:ext>
            </a:extLst>
          </p:cNvPr>
          <p:cNvSpPr/>
          <p:nvPr/>
        </p:nvSpPr>
        <p:spPr>
          <a:xfrm>
            <a:off x="11349494" y="1071626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4BE3AF8-749B-49FB-6C45-D53EE80A5C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53342"/>
              </p:ext>
            </p:extLst>
          </p:nvPr>
        </p:nvGraphicFramePr>
        <p:xfrm>
          <a:off x="1050794" y="1744019"/>
          <a:ext cx="4992724" cy="443192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tableStyleId>{00A15C55-8517-42AA-B614-E9B94910E393}</a:tableStyleId>
              </a:tblPr>
              <a:tblGrid>
                <a:gridCol w="2496362">
                  <a:extLst>
                    <a:ext uri="{9D8B030D-6E8A-4147-A177-3AD203B41FA5}">
                      <a16:colId xmlns:a16="http://schemas.microsoft.com/office/drawing/2014/main" val="258179468"/>
                    </a:ext>
                  </a:extLst>
                </a:gridCol>
                <a:gridCol w="2496362">
                  <a:extLst>
                    <a:ext uri="{9D8B030D-6E8A-4147-A177-3AD203B41FA5}">
                      <a16:colId xmlns:a16="http://schemas.microsoft.com/office/drawing/2014/main" val="1709117229"/>
                    </a:ext>
                  </a:extLst>
                </a:gridCol>
              </a:tblGrid>
              <a:tr h="6965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مدت زمان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فعالبت ها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9713068"/>
                  </a:ext>
                </a:extLst>
              </a:tr>
              <a:tr h="6965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1تا2روز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تعیین پروژه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  <a:p>
                      <a:pPr algn="ctr"/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0295"/>
                  </a:ext>
                </a:extLst>
              </a:tr>
              <a:tr h="6965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3 تا 5 روز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شناسایی نیار کار فرما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4549908"/>
                  </a:ext>
                </a:extLst>
              </a:tr>
              <a:tr h="6965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2 تا 4 روز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تیم سازی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032267"/>
                  </a:ext>
                </a:extLst>
              </a:tr>
              <a:tr h="6965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1 تا 2 روز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برگزار ی جلسه وبیان اهداف و معیارها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5428870"/>
                  </a:ext>
                </a:extLst>
              </a:tr>
              <a:tr h="6965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2 تا 3 روز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شفاف سازی</a:t>
                      </a:r>
                      <a:endParaRPr 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813500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B506B936-9CBB-98C7-66FF-C2039C0A5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75" b="90000" l="9639" r="91968">
                        <a14:foregroundMark x1="52764" y1="31264" x2="55020" y2="26875"/>
                        <a14:foregroundMark x1="48594" y1="39375" x2="50703" y2="35273"/>
                        <a14:foregroundMark x1="57290" y1="33558" x2="57831" y2="12500"/>
                        <a14:foregroundMark x1="57028" y1="43750" x2="57220" y2="36292"/>
                        <a14:foregroundMark x1="57831" y1="12500" x2="58635" y2="9375"/>
                        <a14:foregroundMark x1="90361" y1="67500" x2="85944" y2="56875"/>
                        <a14:foregroundMark x1="86345" y1="63125" x2="89960" y2="59375"/>
                        <a14:foregroundMark x1="85542" y1="71250" x2="81526" y2="40000"/>
                        <a14:foregroundMark x1="81526" y1="40000" x2="89960" y2="63750"/>
                        <a14:foregroundMark x1="88353" y1="56875" x2="80997" y2="40003"/>
                        <a14:foregroundMark x1="92369" y1="46250" x2="85944" y2="33125"/>
                        <a14:foregroundMark x1="79594" y1="30692" x2="79116" y2="30000"/>
                        <a14:foregroundMark x1="83746" y1="36710" x2="83629" y2="36540"/>
                        <a14:foregroundMark x1="90763" y1="46875" x2="84892" y2="38369"/>
                        <a14:foregroundMark x1="81204" y1="27708" x2="81124" y2="27500"/>
                        <a14:foregroundMark x1="84739" y1="36875" x2="84056" y2="35104"/>
                        <a14:foregroundMark x1="89960" y1="43125" x2="86305" y2="30938"/>
                        <a14:foregroundMark x1="45783" y1="41250" x2="58334" y2="32135"/>
                        <a14:foregroundMark x1="62451" y1="32932" x2="59839" y2="41875"/>
                        <a14:foregroundMark x1="56724" y1="34329" x2="53018" y2="32681"/>
                        <a14:foregroundMark x1="63855" y1="37500" x2="60270" y2="35906"/>
                        <a14:foregroundMark x1="46097" y1="31552" x2="50602" y2="38125"/>
                        <a14:foregroundMark x1="52256" y1="34756" x2="55422" y2="35625"/>
                        <a14:foregroundMark x1="48594" y1="33750" x2="48933" y2="33843"/>
                        <a14:foregroundMark x1="55020" y1="33125" x2="61044" y2="6875"/>
                        <a14:foregroundMark x1="58635" y1="75625" x2="82731" y2="80625"/>
                        <a14:foregroundMark x1="82731" y1="80625" x2="82731" y2="80625"/>
                        <a14:foregroundMark x1="81526" y1="82500" x2="61044" y2="88750"/>
                        <a14:foregroundMark x1="61044" y1="88750" x2="64257" y2="70625"/>
                        <a14:foregroundMark x1="65863" y1="90000" x2="62651" y2="71250"/>
                        <a14:foregroundMark x1="56627" y1="85000" x2="65462" y2="70625"/>
                        <a14:foregroundMark x1="63052" y1="33750" x2="60643" y2="30000"/>
                        <a14:foregroundMark x1="61847" y1="61875" x2="59036" y2="57500"/>
                        <a14:foregroundMark x1="56627" y1="81250" x2="55020" y2="81250"/>
                        <a14:foregroundMark x1="56225" y1="80625" x2="54618" y2="80625"/>
                        <a14:foregroundMark x1="83133" y1="80000" x2="84337" y2="80000"/>
                        <a14:backgroundMark x1="62651" y1="26250" x2="65060" y2="29375"/>
                        <a14:backgroundMark x1="45783" y1="25625" x2="44177" y2="30000"/>
                        <a14:backgroundMark x1="81928" y1="29375" x2="82731" y2="28750"/>
                        <a14:backgroundMark x1="82329" y1="25625" x2="86345" y2="28125"/>
                        <a14:backgroundMark x1="82731" y1="28125" x2="81526" y2="28125"/>
                        <a14:backgroundMark x1="81124" y1="28125" x2="79920" y2="26875"/>
                        <a14:backgroundMark x1="85141" y1="28125" x2="87149" y2="29375"/>
                        <a14:backgroundMark x1="81928" y1="27500" x2="80723" y2="25625"/>
                        <a14:backgroundMark x1="87550" y1="30625" x2="86747" y2="30625"/>
                        <a14:backgroundMark x1="83936" y1="30000" x2="85542" y2="30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724" y="1073778"/>
            <a:ext cx="2316527" cy="14885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F9A6F41-362F-98EF-9D2E-09E64677A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311" y1="60993" x2="55901" y2="53191"/>
                        <a14:foregroundMark x1="44099" y1="72340" x2="42236" y2="58865"/>
                        <a14:foregroundMark x1="40373" y1="74468" x2="39130" y2="59574"/>
                        <a14:foregroundMark x1="37267" y1="72340" x2="37888" y2="59574"/>
                        <a14:foregroundMark x1="38509" y1="78723" x2="38509" y2="531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82" y="5328454"/>
            <a:ext cx="1462023" cy="12804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Chord 13">
            <a:extLst>
              <a:ext uri="{FF2B5EF4-FFF2-40B4-BE49-F238E27FC236}">
                <a16:creationId xmlns:a16="http://schemas.microsoft.com/office/drawing/2014/main" id="{479311FE-9F42-04AE-FC33-EEE579E32F5F}"/>
              </a:ext>
            </a:extLst>
          </p:cNvPr>
          <p:cNvSpPr/>
          <p:nvPr/>
        </p:nvSpPr>
        <p:spPr>
          <a:xfrm rot="1372030">
            <a:off x="8994222" y="2226554"/>
            <a:ext cx="4400506" cy="4284879"/>
          </a:xfrm>
          <a:prstGeom prst="chord">
            <a:avLst/>
          </a:prstGeom>
          <a:solidFill>
            <a:srgbClr val="843C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81C65A3-34BE-5C33-DDC7-9205FE4772A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91" t="10033"/>
          <a:stretch/>
        </p:blipFill>
        <p:spPr>
          <a:xfrm rot="1029344">
            <a:off x="9245876" y="2626274"/>
            <a:ext cx="3790659" cy="3543185"/>
          </a:xfrm>
          <a:prstGeom prst="chord">
            <a:avLst/>
          </a:prstGeom>
        </p:spPr>
      </p:pic>
    </p:spTree>
    <p:extLst>
      <p:ext uri="{BB962C8B-B14F-4D97-AF65-F5344CB8AC3E}">
        <p14:creationId xmlns:p14="http://schemas.microsoft.com/office/powerpoint/2010/main" val="2750975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A62E0A-4756-A9CA-EF86-B4205F9415BD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5A3618-2ABE-1162-2C0E-0CBC494D56D3}"/>
              </a:ext>
            </a:extLst>
          </p:cNvPr>
          <p:cNvSpPr txBox="1"/>
          <p:nvPr/>
        </p:nvSpPr>
        <p:spPr>
          <a:xfrm>
            <a:off x="5457998" y="647334"/>
            <a:ext cx="49307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3200" dirty="0">
                <a:solidFill>
                  <a:srgbClr val="9F2D05"/>
                </a:solidFill>
                <a:latin typeface="Khandevane" panose="02000506000000020002" pitchFamily="2" charset="-78"/>
                <a:cs typeface="Khandevane" panose="02000506000000020002" pitchFamily="2" charset="-78"/>
              </a:rPr>
              <a:t> جدول زمان بندی تحویل دادنی ها: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5B45903-8060-F17A-849F-B3CD3873847B}"/>
              </a:ext>
            </a:extLst>
          </p:cNvPr>
          <p:cNvSpPr/>
          <p:nvPr/>
        </p:nvSpPr>
        <p:spPr>
          <a:xfrm>
            <a:off x="10371951" y="939721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E9BC013-88E2-0E44-6072-7535C72C6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539539"/>
              </p:ext>
            </p:extLst>
          </p:nvPr>
        </p:nvGraphicFramePr>
        <p:xfrm>
          <a:off x="464956" y="1444255"/>
          <a:ext cx="11262087" cy="466410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tableStyleId>{00A15C55-8517-42AA-B614-E9B94910E393}</a:tableStyleId>
              </a:tblPr>
              <a:tblGrid>
                <a:gridCol w="7851780">
                  <a:extLst>
                    <a:ext uri="{9D8B030D-6E8A-4147-A177-3AD203B41FA5}">
                      <a16:colId xmlns:a16="http://schemas.microsoft.com/office/drawing/2014/main" val="287745726"/>
                    </a:ext>
                  </a:extLst>
                </a:gridCol>
                <a:gridCol w="1293277">
                  <a:extLst>
                    <a:ext uri="{9D8B030D-6E8A-4147-A177-3AD203B41FA5}">
                      <a16:colId xmlns:a16="http://schemas.microsoft.com/office/drawing/2014/main" val="258179468"/>
                    </a:ext>
                  </a:extLst>
                </a:gridCol>
                <a:gridCol w="2117030">
                  <a:extLst>
                    <a:ext uri="{9D8B030D-6E8A-4147-A177-3AD203B41FA5}">
                      <a16:colId xmlns:a16="http://schemas.microsoft.com/office/drawing/2014/main" val="1709117229"/>
                    </a:ext>
                  </a:extLst>
                </a:gridCol>
              </a:tblGrid>
              <a:tr h="43757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توضیحات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مدت زمان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فعالبت ها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9713068"/>
                  </a:ext>
                </a:extLst>
              </a:tr>
              <a:tr h="78763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راحی و پیاده‌سازی منوی اصلی سایت، شامل زیرمنوها و قابلیت‌های ناوبری.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2 تا 4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منو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  <a:p>
                      <a:pPr algn="ctr"/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0295"/>
                  </a:ext>
                </a:extLst>
              </a:tr>
              <a:tr h="82759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طراحی و توسعه سیستم ثبت‌نام، ورود، مدیریت اطلاعات کاربری و حساب کاربری.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4 تا 6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پنل کاربری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4549908"/>
                  </a:ext>
                </a:extLst>
              </a:tr>
              <a:tr h="82759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طراحی و پیاده‌سازی سبد خرید، شامل ویژگی‌هایی مثل افزودن، حذف و ویرایش اقلام.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3 تا 5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سبد خرید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032267"/>
                  </a:ext>
                </a:extLst>
              </a:tr>
              <a:tr h="954728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پیاده‌سازی فرآیند خرید، شامل انتخاب محصولات، پرداخت و تأیید سفارش.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5 تا 7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سفارش آنلاین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5428870"/>
                  </a:ext>
                </a:extLst>
              </a:tr>
              <a:tr h="82759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طراحی و نوشتن محتوای مربوط به معرفی شرکت یا فروشگاه، همچنین تاریخچه و هدف.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1 تا 2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درباره ما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813500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CF0B448-F83E-10E1-8C4E-EDB35E763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55" b="96552" l="9930" r="89930">
                        <a14:foregroundMark x1="70210" y1="66207" x2="59161" y2="58621"/>
                        <a14:foregroundMark x1="59161" y1="58621" x2="60420" y2="42759"/>
                        <a14:foregroundMark x1="56364" y1="55862" x2="67133" y2="75172"/>
                        <a14:foregroundMark x1="75411" y1="64968" x2="75524" y2="64828"/>
                        <a14:foregroundMark x1="67133" y1="75172" x2="75226" y2="65196"/>
                        <a14:foregroundMark x1="64164" y1="80445" x2="63916" y2="80690"/>
                        <a14:foregroundMark x1="72308" y1="72414" x2="64325" y2="80287"/>
                        <a14:foregroundMark x1="62986" y1="78814" x2="57762" y2="68276"/>
                        <a14:foregroundMark x1="63916" y1="80690" x2="63494" y2="79838"/>
                        <a14:foregroundMark x1="62824" y1="79872" x2="57343" y2="67586"/>
                        <a14:foregroundMark x1="63921" y1="82331" x2="63319" y2="80982"/>
                        <a14:foregroundMark x1="64258" y1="83087" x2="64029" y2="82574"/>
                        <a14:foregroundMark x1="55276" y1="54998" x2="55059" y2="53676"/>
                        <a14:foregroundMark x1="57343" y1="67586" x2="55831" y2="58376"/>
                        <a14:foregroundMark x1="61259" y1="72414" x2="57063" y2="68276"/>
                        <a14:foregroundMark x1="57063" y1="68276" x2="56084" y2="59310"/>
                        <a14:foregroundMark x1="57063" y1="71034" x2="58322" y2="47586"/>
                        <a14:foregroundMark x1="56503" y1="62069" x2="54493" y2="57440"/>
                        <a14:foregroundMark x1="66573" y1="37931" x2="73706" y2="55862"/>
                        <a14:foregroundMark x1="73706" y1="55862" x2="72308" y2="71724"/>
                        <a14:foregroundMark x1="74685" y1="67586" x2="68811" y2="40690"/>
                        <a14:foregroundMark x1="68811" y1="40690" x2="65594" y2="41379"/>
                        <a14:foregroundMark x1="74266" y1="64828" x2="69790" y2="44828"/>
                        <a14:foregroundMark x1="74406" y1="65517" x2="68811" y2="41379"/>
                        <a14:foregroundMark x1="68811" y1="41379" x2="67972" y2="41379"/>
                        <a14:foregroundMark x1="74685" y1="57931" x2="67972" y2="39310"/>
                        <a14:foregroundMark x1="67972" y1="39310" x2="69371" y2="41379"/>
                        <a14:foregroundMark x1="70909" y1="44138" x2="67552" y2="39310"/>
                        <a14:foregroundMark x1="71329" y1="44828" x2="69231" y2="39310"/>
                        <a14:foregroundMark x1="71329" y1="51034" x2="62657" y2="39310"/>
                        <a14:foregroundMark x1="62657" y1="39310" x2="62378" y2="40690"/>
                        <a14:foregroundMark x1="56783" y1="62759" x2="56503" y2="70345"/>
                        <a14:foregroundMark x1="57203" y1="71034" x2="55245" y2="56552"/>
                        <a14:foregroundMark x1="54685" y1="57241" x2="59021" y2="77931"/>
                        <a14:foregroundMark x1="63174" y1="89201" x2="63455" y2="89597"/>
                        <a14:foregroundMark x1="62259" y1="87912" x2="63055" y2="89034"/>
                        <a14:foregroundMark x1="61538" y1="86897" x2="61712" y2="87142"/>
                        <a14:foregroundMark x1="69115" y1="79607" x2="69510" y2="70345"/>
                        <a14:foregroundMark x1="70769" y1="77931" x2="70744" y2="79022"/>
                        <a14:foregroundMark x1="70357" y1="79161" x2="68531" y2="67586"/>
                        <a14:backgroundMark x1="63077" y1="98621" x2="64056" y2="99310"/>
                        <a14:backgroundMark x1="70490" y1="97241" x2="70070" y2="98621"/>
                        <a14:backgroundMark x1="72587" y1="94483" x2="72727" y2="93103"/>
                        <a14:backgroundMark x1="54545" y1="62069" x2="54266" y2="57931"/>
                        <a14:backgroundMark x1="54266" y1="59310" x2="54266" y2="54483"/>
                        <a14:backgroundMark x1="54685" y1="52414" x2="55105" y2="51724"/>
                        <a14:backgroundMark x1="54126" y1="56552" x2="54406" y2="57241"/>
                        <a14:backgroundMark x1="62937" y1="93793" x2="70629" y2="91034"/>
                        <a14:backgroundMark x1="70629" y1="91034" x2="72168" y2="87586"/>
                        <a14:backgroundMark x1="71329" y1="91724" x2="73287" y2="87586"/>
                        <a14:backgroundMark x1="74685" y1="72414" x2="75524" y2="63448"/>
                        <a14:backgroundMark x1="61538" y1="88276" x2="62098" y2="88966"/>
                        <a14:backgroundMark x1="62797" y1="91034" x2="62937" y2="91034"/>
                        <a14:backgroundMark x1="54965" y1="53793" x2="54825" y2="54483"/>
                        <a14:backgroundMark x1="74825" y1="75172" x2="75804" y2="6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91841" y="5185458"/>
            <a:ext cx="6973996" cy="14838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2390255-A4D8-7D67-D4A5-B6355CC393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75" b="95313" l="9453" r="93035">
                        <a14:foregroundMark x1="36318" y1="63281" x2="61194" y2="82813"/>
                        <a14:foregroundMark x1="61194" y1="82813" x2="64967" y2="82813"/>
                        <a14:foregroundMark x1="81846" y1="75833" x2="86567" y2="72656"/>
                        <a14:foregroundMark x1="75971" y1="74270" x2="85301" y2="54735"/>
                        <a14:foregroundMark x1="74297" y1="77775" x2="74863" y2="76591"/>
                        <a14:foregroundMark x1="83459" y1="49480" x2="74255" y2="36633"/>
                        <a14:foregroundMark x1="79602" y1="46094" x2="82090" y2="75000"/>
                        <a14:foregroundMark x1="87562" y1="71875" x2="88358" y2="58137"/>
                        <a14:foregroundMark x1="90547" y1="56749" x2="90547" y2="52214"/>
                        <a14:foregroundMark x1="90547" y1="69531" x2="90547" y2="64105"/>
                        <a14:foregroundMark x1="92416" y1="61845" x2="91166" y2="51044"/>
                        <a14:foregroundMark x1="73134" y1="76563" x2="46766" y2="82813"/>
                        <a14:foregroundMark x1="46766" y1="82813" x2="27861" y2="52344"/>
                        <a14:foregroundMark x1="61692" y1="88281" x2="31343" y2="71094"/>
                        <a14:foregroundMark x1="31343" y1="71094" x2="30348" y2="68750"/>
                        <a14:foregroundMark x1="62298" y1="90136" x2="36318" y2="75781"/>
                        <a14:foregroundMark x1="36318" y1="75781" x2="57711" y2="40625"/>
                        <a14:foregroundMark x1="89894" y1="53448" x2="91045" y2="53906"/>
                        <a14:foregroundMark x1="69587" y1="45357" x2="82845" y2="50639"/>
                        <a14:foregroundMark x1="57711" y1="40625" x2="66848" y2="44265"/>
                        <a14:foregroundMark x1="88498" y1="58520" x2="80537" y2="72945"/>
                        <a14:foregroundMark x1="91045" y1="53906" x2="89973" y2="55849"/>
                        <a14:foregroundMark x1="77161" y1="83671" x2="77592" y2="83324"/>
                        <a14:foregroundMark x1="82850" y1="78050" x2="84577" y2="76563"/>
                        <a14:foregroundMark x1="63612" y1="86529" x2="53731" y2="88281"/>
                        <a14:foregroundMark x1="77867" y1="84002" x2="76983" y2="84159"/>
                        <a14:foregroundMark x1="53731" y1="88281" x2="46766" y2="84375"/>
                        <a14:foregroundMark x1="83862" y1="80283" x2="85075" y2="79688"/>
                        <a14:foregroundMark x1="77205" y1="83550" x2="77605" y2="83354"/>
                        <a14:foregroundMark x1="61194" y1="91406" x2="61975" y2="91023"/>
                        <a14:foregroundMark x1="63587" y1="86600" x2="51741" y2="87500"/>
                        <a14:foregroundMark x1="78462" y1="85469" x2="76450" y2="85622"/>
                        <a14:foregroundMark x1="51741" y1="87500" x2="49254" y2="85938"/>
                        <a14:foregroundMark x1="66667" y1="65625" x2="38806" y2="59375"/>
                        <a14:foregroundMark x1="38806" y1="59375" x2="31841" y2="49219"/>
                        <a14:backgroundMark x1="72139" y1="34375" x2="74627" y2="35938"/>
                        <a14:backgroundMark x1="88557" y1="39844" x2="95025" y2="43750"/>
                        <a14:backgroundMark x1="95522" y1="70313" x2="92537" y2="69531"/>
                        <a14:backgroundMark x1="60697" y1="94531" x2="74627" y2="90625"/>
                        <a14:backgroundMark x1="84577" y1="85938" x2="83085" y2="86719"/>
                        <a14:backgroundMark x1="86070" y1="85156" x2="83085" y2="85938"/>
                        <a14:backgroundMark x1="83085" y1="88281" x2="79602" y2="88281"/>
                        <a14:backgroundMark x1="84080" y1="88281" x2="81592" y2="882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2488" y="164627"/>
            <a:ext cx="1914525" cy="121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1244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AC0C85-6CA9-7724-006F-A3399DDC770C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72F3B8-B38F-2A07-135A-573489C4D38D}"/>
              </a:ext>
            </a:extLst>
          </p:cNvPr>
          <p:cNvSpPr txBox="1"/>
          <p:nvPr/>
        </p:nvSpPr>
        <p:spPr>
          <a:xfrm>
            <a:off x="5683170" y="508438"/>
            <a:ext cx="58283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3200" dirty="0">
                <a:solidFill>
                  <a:srgbClr val="9F2D05"/>
                </a:solidFill>
                <a:latin typeface="Khandevane" panose="02000506000000020002" pitchFamily="2" charset="-78"/>
                <a:cs typeface="Khandevane" panose="02000506000000020002" pitchFamily="2" charset="-78"/>
              </a:rPr>
              <a:t> جدول زمان بندی  مرحله توسعه سایت: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CF75E9-B637-F313-A987-1D960C9B1D6A}"/>
              </a:ext>
            </a:extLst>
          </p:cNvPr>
          <p:cNvSpPr/>
          <p:nvPr/>
        </p:nvSpPr>
        <p:spPr>
          <a:xfrm>
            <a:off x="11494695" y="800825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B1245D9-9176-ADE9-313E-E3975E2862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316895"/>
              </p:ext>
            </p:extLst>
          </p:nvPr>
        </p:nvGraphicFramePr>
        <p:xfrm>
          <a:off x="1261641" y="1485781"/>
          <a:ext cx="8462982" cy="473050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tableStyleId>{00A15C55-8517-42AA-B614-E9B94910E393}</a:tableStyleId>
              </a:tblPr>
              <a:tblGrid>
                <a:gridCol w="5231757">
                  <a:extLst>
                    <a:ext uri="{9D8B030D-6E8A-4147-A177-3AD203B41FA5}">
                      <a16:colId xmlns:a16="http://schemas.microsoft.com/office/drawing/2014/main" val="287745726"/>
                    </a:ext>
                  </a:extLst>
                </a:gridCol>
                <a:gridCol w="1114195">
                  <a:extLst>
                    <a:ext uri="{9D8B030D-6E8A-4147-A177-3AD203B41FA5}">
                      <a16:colId xmlns:a16="http://schemas.microsoft.com/office/drawing/2014/main" val="258179468"/>
                    </a:ext>
                  </a:extLst>
                </a:gridCol>
                <a:gridCol w="2117030">
                  <a:extLst>
                    <a:ext uri="{9D8B030D-6E8A-4147-A177-3AD203B41FA5}">
                      <a16:colId xmlns:a16="http://schemas.microsoft.com/office/drawing/2014/main" val="1709117229"/>
                    </a:ext>
                  </a:extLst>
                </a:gridCol>
              </a:tblGrid>
              <a:tr h="50444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توضیحات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مدت زمان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فعالبت ها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9713068"/>
                  </a:ext>
                </a:extLst>
              </a:tr>
              <a:tr h="78763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ثبت دامنه، تنظیم و آماده‌سازی زیرساخت‌های اینترنتی.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1 تا 2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تنظیمات دامنه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  <a:p>
                      <a:pPr algn="ctr"/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0295"/>
                  </a:ext>
                </a:extLst>
              </a:tr>
              <a:tr h="82759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پیاده‌سازی سرور، پایگاه داده، و منطق کسب‌وکار.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6 تا 10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توسعه بک اند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4549908"/>
                  </a:ext>
                </a:extLst>
              </a:tr>
              <a:tr h="82759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طراحی و پیاده‌سازی رابط کاربری و تعاملات کاربر.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5 تا 8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توسعه فرانت اند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032267"/>
                  </a:ext>
                </a:extLst>
              </a:tr>
              <a:tr h="954728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ادغام بخش‌های فرانت‌اند و بک‌اند، و اطمینان از کارکرد صحیح.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2 تا 4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ادغام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5428870"/>
                  </a:ext>
                </a:extLst>
              </a:tr>
              <a:tr h="82759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انجام تست‌های کاربری، عملکرد و امنیت جهت اطمینان از کیفیت.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3 تا 5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تست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813500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DE18D4BB-DE8B-912C-B5BB-5392851F4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92" y1="41485" x2="56250" y2="37991"/>
                        <a14:foregroundMark x1="56250" y1="37991" x2="57292" y2="38428"/>
                        <a14:foregroundMark x1="57917" y1="39301" x2="47083" y2="36245"/>
                        <a14:foregroundMark x1="47083" y1="36245" x2="44583" y2="40611"/>
                        <a14:foregroundMark x1="46875" y1="40611" x2="52917" y2="34934"/>
                        <a14:foregroundMark x1="49167" y1="33188" x2="51250" y2="318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7237" y="4706115"/>
            <a:ext cx="6330864" cy="3020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8C1351-04E9-F2C8-C872-2DC36CBA8F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07" b="89956" l="6458" r="90000">
                        <a14:foregroundMark x1="15288" y1="42327" x2="12500" y2="36681"/>
                        <a14:foregroundMark x1="23343" y1="58639" x2="15660" y2="43081"/>
                        <a14:foregroundMark x1="20535" y1="35118" x2="19792" y2="33188"/>
                        <a14:foregroundMark x1="27916" y1="54291" x2="21777" y2="38343"/>
                        <a14:foregroundMark x1="19792" y1="33188" x2="19241" y2="32940"/>
                        <a14:foregroundMark x1="31175" y1="50973" x2="31250" y2="46725"/>
                        <a14:foregroundMark x1="21070" y1="34979" x2="19375" y2="32314"/>
                        <a14:foregroundMark x1="23128" y1="38214" x2="23006" y2="38022"/>
                        <a14:foregroundMark x1="31217" y1="50931" x2="25756" y2="42345"/>
                        <a14:foregroundMark x1="32852" y1="53501" x2="32113" y2="52340"/>
                        <a14:foregroundMark x1="22267" y1="60210" x2="19375" y2="61135"/>
                        <a14:foregroundMark x1="19375" y1="61135" x2="6875" y2="47598"/>
                        <a14:foregroundMark x1="6875" y1="47598" x2="6458" y2="46288"/>
                        <a14:foregroundMark x1="23934" y1="66072" x2="23125" y2="66812"/>
                        <a14:foregroundMark x1="32136" y1="52393" x2="32500" y2="49345"/>
                        <a14:foregroundMark x1="30702" y1="51455" x2="17031" y2="39733"/>
                        <a14:foregroundMark x1="32934" y1="53370" x2="32333" y2="52854"/>
                        <a14:backgroundMark x1="39583" y1="67249" x2="77083" y2="35808"/>
                        <a14:backgroundMark x1="77083" y1="35808" x2="78125" y2="34498"/>
                        <a14:backgroundMark x1="34375" y1="57642" x2="27083" y2="65066"/>
                        <a14:backgroundMark x1="34583" y1="62882" x2="35833" y2="55022"/>
                        <a14:backgroundMark x1="28750" y1="63319" x2="25000" y2="66812"/>
                        <a14:backgroundMark x1="29375" y1="64629" x2="36458" y2="53275"/>
                        <a14:backgroundMark x1="23333" y1="35371" x2="22292" y2="35808"/>
                        <a14:backgroundMark x1="22917" y1="34498" x2="23125" y2="37991"/>
                        <a14:backgroundMark x1="17917" y1="30131" x2="16250" y2="32314"/>
                        <a14:backgroundMark x1="14583" y1="33624" x2="12500" y2="35371"/>
                        <a14:backgroundMark x1="23333" y1="68559" x2="26250" y2="65939"/>
                        <a14:backgroundMark x1="13542" y1="35371" x2="12500" y2="35808"/>
                        <a14:backgroundMark x1="23542" y1="67686" x2="25000" y2="672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3566">
            <a:off x="8943264" y="468183"/>
            <a:ext cx="5423830" cy="2587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5193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268EFE-5F46-367E-2CDD-C9BC1AE48274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5E608D-6960-07A2-AA31-E5F578A697E1}"/>
              </a:ext>
            </a:extLst>
          </p:cNvPr>
          <p:cNvSpPr txBox="1"/>
          <p:nvPr/>
        </p:nvSpPr>
        <p:spPr>
          <a:xfrm>
            <a:off x="4889003" y="1100344"/>
            <a:ext cx="60822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3200" dirty="0">
                <a:solidFill>
                  <a:srgbClr val="9F2D05"/>
                </a:solidFill>
                <a:latin typeface="Khandevane" panose="02000506000000020002" pitchFamily="2" charset="-78"/>
                <a:cs typeface="Khandevane" panose="02000506000000020002" pitchFamily="2" charset="-78"/>
              </a:rPr>
              <a:t> جدول زمان بندی مرحله تحویل نهایی  :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6C4FD80-9BC6-9ED0-E3CA-C1548CBC600B}"/>
              </a:ext>
            </a:extLst>
          </p:cNvPr>
          <p:cNvSpPr/>
          <p:nvPr/>
        </p:nvSpPr>
        <p:spPr>
          <a:xfrm>
            <a:off x="10890992" y="1298504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367A2E9-5913-F672-2780-0A71FBF4C2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881242"/>
              </p:ext>
            </p:extLst>
          </p:nvPr>
        </p:nvGraphicFramePr>
        <p:xfrm>
          <a:off x="1162204" y="2221784"/>
          <a:ext cx="9504703" cy="294818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tableStyleId>{00A15C55-8517-42AA-B614-E9B94910E393}</a:tableStyleId>
              </a:tblPr>
              <a:tblGrid>
                <a:gridCol w="5875742">
                  <a:extLst>
                    <a:ext uri="{9D8B030D-6E8A-4147-A177-3AD203B41FA5}">
                      <a16:colId xmlns:a16="http://schemas.microsoft.com/office/drawing/2014/main" val="287745726"/>
                    </a:ext>
                  </a:extLst>
                </a:gridCol>
                <a:gridCol w="1251343">
                  <a:extLst>
                    <a:ext uri="{9D8B030D-6E8A-4147-A177-3AD203B41FA5}">
                      <a16:colId xmlns:a16="http://schemas.microsoft.com/office/drawing/2014/main" val="258179468"/>
                    </a:ext>
                  </a:extLst>
                </a:gridCol>
                <a:gridCol w="2377618">
                  <a:extLst>
                    <a:ext uri="{9D8B030D-6E8A-4147-A177-3AD203B41FA5}">
                      <a16:colId xmlns:a16="http://schemas.microsoft.com/office/drawing/2014/main" val="1709117229"/>
                    </a:ext>
                  </a:extLst>
                </a:gridCol>
              </a:tblGrid>
              <a:tr h="50444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توضیحات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مدت زمان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فعالبت ها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9713068"/>
                  </a:ext>
                </a:extLst>
              </a:tr>
              <a:tr h="78763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تهیه مستندات فنی و کاربری برای پروژه شامل راهنمای استفاده و جزئیات طراحی..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3 تا 5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مستند سازی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  <a:p>
                      <a:pPr algn="ctr"/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0295"/>
                  </a:ext>
                </a:extLst>
              </a:tr>
              <a:tr h="82759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نصب سرور، بارگذاری محتوا و انجام تنظیمات اولیه برای راه‌اندازی سایت..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2 تا 4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راه انداری اولیه سایت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4549908"/>
                  </a:ext>
                </a:extLst>
              </a:tr>
              <a:tr h="82759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ارزیابی عملکرد سایت پس از راه‌اندازی و ارائه پشتیبانی فنی برای حل مشکلات.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5 تا 10 روز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3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LMU Kamran" panose="00000400000000000000" pitchFamily="2" charset="-78"/>
                        </a:rPr>
                        <a:t>تحلیل وپشتیبانی</a:t>
                      </a:r>
                      <a:endParaRPr lang="en-US" sz="23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LMU Kamran" panose="00000400000000000000" pitchFamily="2" charset="-78"/>
                      </a:endParaRPr>
                    </a:p>
                  </a:txBody>
                  <a:tcPr marL="87515" marR="87515" marT="43758" marB="4375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032267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8563D838-E3F9-4722-7A49-964073252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94" b="89691" l="3762" r="89969">
                        <a14:foregroundMark x1="20063" y1="71649" x2="5956" y2="59794"/>
                        <a14:foregroundMark x1="5956" y1="59794" x2="13166" y2="52062"/>
                        <a14:foregroundMark x1="6897" y1="70619" x2="3762" y2="56186"/>
                        <a14:foregroundMark x1="31975" y1="79381" x2="15674" y2="742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1706">
            <a:off x="832538" y="853680"/>
            <a:ext cx="3038475" cy="1847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7B6650-CCE2-C005-345E-AC510AE358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763" b="91237" l="9718" r="89969">
                        <a14:foregroundMark x1="77116" y1="85052" x2="75862" y2="22165"/>
                        <a14:foregroundMark x1="73668" y1="69072" x2="74295" y2="29897"/>
                        <a14:foregroundMark x1="71473" y1="83505" x2="71473" y2="57216"/>
                        <a14:foregroundMark x1="72100" y1="43299" x2="75235" y2="8763"/>
                        <a14:foregroundMark x1="61129" y1="51546" x2="61129" y2="89764"/>
                        <a14:foregroundMark x1="58621" y1="61340" x2="62382" y2="69072"/>
                        <a14:foregroundMark x1="60502" y1="87113" x2="60502" y2="59794"/>
                        <a14:foregroundMark x1="62228" y1="85764" x2="55799" y2="53093"/>
                        <a14:foregroundMark x1="59561" y1="64948" x2="61442" y2="51546"/>
                        <a14:backgroundMark x1="23824" y1="37113" x2="17868" y2="87629"/>
                        <a14:backgroundMark x1="17868" y1="87629" x2="20063" y2="89175"/>
                        <a14:backgroundMark x1="20376" y1="57216" x2="43574" y2="82990"/>
                        <a14:backgroundMark x1="27586" y1="68557" x2="6583" y2="51031"/>
                        <a14:backgroundMark x1="59875" y1="94330" x2="62382" y2="912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213" y="3766300"/>
            <a:ext cx="3038475" cy="1847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0553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3729E6-A096-E966-306D-753809BE7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5E0E3A-7CB0-BE27-952D-0863120ACB2E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6A0710-E117-0916-F7C8-815852F2CD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/>
          <a:stretch/>
        </p:blipFill>
        <p:spPr>
          <a:xfrm>
            <a:off x="791701" y="868164"/>
            <a:ext cx="6587102" cy="5061244"/>
          </a:xfrm>
          <a:prstGeom prst="flowChartConnector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5530C63-C4EB-18FA-AA63-0A0D838B4763}"/>
              </a:ext>
            </a:extLst>
          </p:cNvPr>
          <p:cNvSpPr/>
          <p:nvPr/>
        </p:nvSpPr>
        <p:spPr>
          <a:xfrm>
            <a:off x="5497310" y="3049405"/>
            <a:ext cx="4730287" cy="3559454"/>
          </a:xfrm>
          <a:prstGeom prst="ellipse">
            <a:avLst/>
          </a:prstGeom>
          <a:solidFill>
            <a:srgbClr val="FFC4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5400" dirty="0">
                <a:solidFill>
                  <a:schemeClr val="tx1">
                    <a:lumMod val="95000"/>
                    <a:lumOff val="5000"/>
                  </a:schemeClr>
                </a:solidFill>
                <a:cs typeface="Dast Nevis" panose="03000400000000000000" pitchFamily="66" charset="-78"/>
              </a:rPr>
              <a:t>تشکراز شما....</a:t>
            </a:r>
            <a:endParaRPr lang="en-US" sz="5400" dirty="0">
              <a:solidFill>
                <a:schemeClr val="tx1">
                  <a:lumMod val="95000"/>
                  <a:lumOff val="5000"/>
                </a:schemeClr>
              </a:solidFill>
              <a:cs typeface="Dast Nevis" panose="03000400000000000000" pitchFamily="66" charset="-78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7E72318-2BB2-2878-FA3D-D5D47ED9A94A}"/>
              </a:ext>
            </a:extLst>
          </p:cNvPr>
          <p:cNvSpPr/>
          <p:nvPr/>
        </p:nvSpPr>
        <p:spPr>
          <a:xfrm>
            <a:off x="8407503" y="2536092"/>
            <a:ext cx="2373234" cy="1785815"/>
          </a:xfrm>
          <a:prstGeom prst="ellipse">
            <a:avLst/>
          </a:prstGeom>
          <a:solidFill>
            <a:srgbClr val="FFCC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042754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654ACC4-EB39-0385-FF19-814D74ED9C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3"/>
          <a:stretch/>
        </p:blipFill>
        <p:spPr>
          <a:xfrm rot="12166142">
            <a:off x="-820399" y="3317170"/>
            <a:ext cx="3268296" cy="3202742"/>
          </a:xfrm>
          <a:prstGeom prst="chord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A2F1D60-C35B-5113-18EF-8AB8D192AB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489"/>
          <a:stretch/>
        </p:blipFill>
        <p:spPr>
          <a:xfrm rot="1410710">
            <a:off x="9786040" y="327915"/>
            <a:ext cx="3256813" cy="2911609"/>
          </a:xfrm>
          <a:prstGeom prst="chord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1DB80F7-2452-403C-0440-CEA9C282E823}"/>
              </a:ext>
            </a:extLst>
          </p:cNvPr>
          <p:cNvSpPr/>
          <p:nvPr/>
        </p:nvSpPr>
        <p:spPr>
          <a:xfrm>
            <a:off x="184986" y="197584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BF23FAE-4D39-AB22-6619-1698A79CB34C}"/>
              </a:ext>
            </a:extLst>
          </p:cNvPr>
          <p:cNvSpPr/>
          <p:nvPr/>
        </p:nvSpPr>
        <p:spPr>
          <a:xfrm>
            <a:off x="11253961" y="3811594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3AFEE5-48AF-E22D-91A0-685C6A0DE6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12" y="256368"/>
            <a:ext cx="1269841" cy="1269841"/>
          </a:xfrm>
          <a:prstGeom prst="rect">
            <a:avLst/>
          </a:prstGeom>
        </p:spPr>
      </p:pic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CA64ACA0-6931-927C-C0C6-501CE966A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6968310"/>
              </p:ext>
            </p:extLst>
          </p:nvPr>
        </p:nvGraphicFramePr>
        <p:xfrm>
          <a:off x="2817623" y="1207291"/>
          <a:ext cx="8287657" cy="52086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703CEB4E-2C75-BF61-8989-8DB8D236218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2712">
            <a:off x="7314609" y="3624676"/>
            <a:ext cx="1680721" cy="14867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764701C-36AE-4350-C2EB-911B5C69CA8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662" y="3594250"/>
            <a:ext cx="773821" cy="7738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EF62CEF-DF2D-D384-FBB2-8A11A64E7C8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486" y="5545157"/>
            <a:ext cx="956574" cy="9565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BC7F270-748E-9523-AC8D-F399B30940E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635" y="4536930"/>
            <a:ext cx="812698" cy="8126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6FDB075-BC80-0114-8AA8-A34C751F1BC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696" y="2348024"/>
            <a:ext cx="1122637" cy="11226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0B38B5C-9F21-A5F6-5157-97D3E3D5298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694" y="1026072"/>
            <a:ext cx="823419" cy="8234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80B5143-5A81-EF9F-C57A-87DDE4C6186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87861" y1="65248" x2="87283" y2="531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206" y="2019673"/>
            <a:ext cx="1682885" cy="1371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DA04E77-5AA0-873C-76F4-E94C40198DD4}"/>
              </a:ext>
            </a:extLst>
          </p:cNvPr>
          <p:cNvSpPr txBox="1"/>
          <p:nvPr/>
        </p:nvSpPr>
        <p:spPr>
          <a:xfrm>
            <a:off x="5839974" y="373685"/>
            <a:ext cx="414798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4400" dirty="0">
                <a:solidFill>
                  <a:srgbClr val="E03E07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TypoUpright BT" panose="03020702030807050705" pitchFamily="66" charset="0"/>
                <a:cs typeface="Hamrah" panose="02000503000000000000" pitchFamily="2" charset="-78"/>
              </a:rPr>
              <a:t>ساختار شکست کار:</a:t>
            </a:r>
            <a:endParaRPr lang="en-US" sz="4400" dirty="0">
              <a:solidFill>
                <a:srgbClr val="E03E07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TypoUpright BT" panose="03020702030807050705" pitchFamily="66" charset="0"/>
              <a:cs typeface="Hamrah" panose="02000503000000000000" pitchFamily="2" charset="-78"/>
            </a:endParaRPr>
          </a:p>
          <a:p>
            <a:pPr algn="r"/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82168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Delay 1">
            <a:extLst>
              <a:ext uri="{FF2B5EF4-FFF2-40B4-BE49-F238E27FC236}">
                <a16:creationId xmlns:a16="http://schemas.microsoft.com/office/drawing/2014/main" id="{54C7DAAC-6E95-82FD-6397-96CC2883EF1D}"/>
              </a:ext>
            </a:extLst>
          </p:cNvPr>
          <p:cNvSpPr/>
          <p:nvPr/>
        </p:nvSpPr>
        <p:spPr>
          <a:xfrm rot="5400000">
            <a:off x="9780599" y="-6674"/>
            <a:ext cx="2411195" cy="2424545"/>
          </a:xfrm>
          <a:prstGeom prst="flowChartDelay">
            <a:avLst/>
          </a:prstGeom>
          <a:solidFill>
            <a:srgbClr val="D9773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2BE1CA-2393-5054-CFDE-42BE1A807C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1" r="16483"/>
          <a:stretch/>
        </p:blipFill>
        <p:spPr>
          <a:xfrm rot="5400000">
            <a:off x="9905541" y="84211"/>
            <a:ext cx="2196107" cy="2027686"/>
          </a:xfrm>
          <a:prstGeom prst="flowChartDelay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5D331684-3597-D452-706C-C79242DEE5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572916"/>
              </p:ext>
            </p:extLst>
          </p:nvPr>
        </p:nvGraphicFramePr>
        <p:xfrm>
          <a:off x="1948416" y="1212436"/>
          <a:ext cx="9615230" cy="52086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DDA1747D-858E-55AF-3BC3-390BC8B9CA0D}"/>
              </a:ext>
            </a:extLst>
          </p:cNvPr>
          <p:cNvSpPr/>
          <p:nvPr/>
        </p:nvSpPr>
        <p:spPr>
          <a:xfrm>
            <a:off x="10163341" y="2873280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78430E-AF1C-D37E-465D-51C07A3EAD67}"/>
              </a:ext>
            </a:extLst>
          </p:cNvPr>
          <p:cNvSpPr txBox="1"/>
          <p:nvPr/>
        </p:nvSpPr>
        <p:spPr>
          <a:xfrm>
            <a:off x="5882640" y="374779"/>
            <a:ext cx="38709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4400" dirty="0">
                <a:solidFill>
                  <a:srgbClr val="E03E07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TypoUpright BT" panose="03020702030807050705" pitchFamily="66" charset="0"/>
                <a:cs typeface="Hamrah" panose="02000503000000000000" pitchFamily="2" charset="-78"/>
              </a:rPr>
              <a:t>ساختار شکست کار:</a:t>
            </a:r>
            <a:endParaRPr lang="en-US" sz="4400" dirty="0">
              <a:solidFill>
                <a:srgbClr val="E03E07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TypoUpright BT" panose="03020702030807050705" pitchFamily="66" charset="0"/>
              <a:cs typeface="Hamrah" panose="02000503000000000000" pitchFamily="2" charset="-78"/>
            </a:endParaRPr>
          </a:p>
          <a:p>
            <a:pPr algn="r"/>
            <a:endParaRPr lang="en-US" sz="4400" dirty="0"/>
          </a:p>
        </p:txBody>
      </p:sp>
      <p:sp>
        <p:nvSpPr>
          <p:cNvPr id="15" name="Flowchart: Delay 14">
            <a:extLst>
              <a:ext uri="{FF2B5EF4-FFF2-40B4-BE49-F238E27FC236}">
                <a16:creationId xmlns:a16="http://schemas.microsoft.com/office/drawing/2014/main" id="{2F9D0F2C-621A-BBE8-2A85-6BA7F101C069}"/>
              </a:ext>
            </a:extLst>
          </p:cNvPr>
          <p:cNvSpPr/>
          <p:nvPr/>
        </p:nvSpPr>
        <p:spPr>
          <a:xfrm rot="16200000">
            <a:off x="7988" y="3964572"/>
            <a:ext cx="2885440" cy="2901416"/>
          </a:xfrm>
          <a:prstGeom prst="flowChartDelay">
            <a:avLst/>
          </a:prstGeom>
          <a:solidFill>
            <a:srgbClr val="D97736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83EF17-F307-595A-EE96-575B0388111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91" b="25037"/>
          <a:stretch/>
        </p:blipFill>
        <p:spPr>
          <a:xfrm rot="16200000">
            <a:off x="124627" y="4314171"/>
            <a:ext cx="2652162" cy="2435495"/>
          </a:xfrm>
          <a:prstGeom prst="flowChartDelay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5414701-2BFD-953A-1A63-D0894AC95E38}"/>
              </a:ext>
            </a:extLst>
          </p:cNvPr>
          <p:cNvSpPr/>
          <p:nvPr/>
        </p:nvSpPr>
        <p:spPr>
          <a:xfrm>
            <a:off x="184986" y="197584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A0895D8-FA22-A852-5749-619A4CC0F1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9157" y="2061829"/>
            <a:ext cx="698734" cy="6987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0487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19D7BFD-08C2-C0B8-86AE-92FF79D4BE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7299824"/>
              </p:ext>
            </p:extLst>
          </p:nvPr>
        </p:nvGraphicFramePr>
        <p:xfrm>
          <a:off x="1039002" y="466517"/>
          <a:ext cx="9892233" cy="5924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81FC3876-472D-8B29-6AB6-E530FA970DCE}"/>
              </a:ext>
            </a:extLst>
          </p:cNvPr>
          <p:cNvSpPr/>
          <p:nvPr/>
        </p:nvSpPr>
        <p:spPr>
          <a:xfrm>
            <a:off x="11221902" y="2068374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8BA80172-C1CE-6A8C-CFA1-E20861AFF11A}"/>
              </a:ext>
            </a:extLst>
          </p:cNvPr>
          <p:cNvSpPr/>
          <p:nvPr/>
        </p:nvSpPr>
        <p:spPr>
          <a:xfrm>
            <a:off x="-10392" y="5016"/>
            <a:ext cx="2877564" cy="2332940"/>
          </a:xfrm>
          <a:prstGeom prst="homePlate">
            <a:avLst/>
          </a:prstGeom>
          <a:solidFill>
            <a:srgbClr val="843C0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647667-84B9-D763-2955-A11F45DEE94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6"/>
          <a:stretch/>
        </p:blipFill>
        <p:spPr>
          <a:xfrm>
            <a:off x="-10392" y="98996"/>
            <a:ext cx="2552415" cy="2129863"/>
          </a:xfrm>
          <a:prstGeom prst="homePlate">
            <a:avLst/>
          </a:prstGeom>
        </p:spPr>
      </p:pic>
      <p:sp>
        <p:nvSpPr>
          <p:cNvPr id="7" name="Arrow: Pentagon 6">
            <a:extLst>
              <a:ext uri="{FF2B5EF4-FFF2-40B4-BE49-F238E27FC236}">
                <a16:creationId xmlns:a16="http://schemas.microsoft.com/office/drawing/2014/main" id="{502BA31F-9603-D14C-2BCA-19EFFAE77FD3}"/>
              </a:ext>
            </a:extLst>
          </p:cNvPr>
          <p:cNvSpPr/>
          <p:nvPr/>
        </p:nvSpPr>
        <p:spPr>
          <a:xfrm flipH="1">
            <a:off x="9185563" y="4507423"/>
            <a:ext cx="3006433" cy="2345560"/>
          </a:xfrm>
          <a:prstGeom prst="homePlate">
            <a:avLst/>
          </a:prstGeom>
          <a:solidFill>
            <a:srgbClr val="843C0C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DF589B-BBA2-86C0-03EE-E529BA8CED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" r="17529"/>
          <a:stretch/>
        </p:blipFill>
        <p:spPr>
          <a:xfrm flipH="1">
            <a:off x="9507681" y="4628919"/>
            <a:ext cx="2684315" cy="2130084"/>
          </a:xfrm>
          <a:prstGeom prst="homePlate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913F4CF-473D-F608-8217-41608B19AF8E}"/>
              </a:ext>
            </a:extLst>
          </p:cNvPr>
          <p:cNvSpPr txBox="1"/>
          <p:nvPr/>
        </p:nvSpPr>
        <p:spPr>
          <a:xfrm>
            <a:off x="8351520" y="409704"/>
            <a:ext cx="363192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4400" dirty="0">
                <a:solidFill>
                  <a:srgbClr val="E03E07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TypoUpright BT" panose="03020702030807050705" pitchFamily="66" charset="0"/>
                <a:cs typeface="Hamrah" panose="02000503000000000000" pitchFamily="2" charset="-78"/>
              </a:rPr>
              <a:t>ساختار شکست کار:</a:t>
            </a:r>
            <a:endParaRPr lang="en-US" sz="4400" dirty="0">
              <a:solidFill>
                <a:srgbClr val="E03E07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TypoUpright BT" panose="03020702030807050705" pitchFamily="66" charset="0"/>
              <a:cs typeface="Hamrah" panose="02000503000000000000" pitchFamily="2" charset="-78"/>
            </a:endParaRPr>
          </a:p>
          <a:p>
            <a:pPr algn="r"/>
            <a:endParaRPr lang="en-US" sz="4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D0D113-D86A-2D8E-A8CB-CF1E473DBC76}"/>
              </a:ext>
            </a:extLst>
          </p:cNvPr>
          <p:cNvSpPr/>
          <p:nvPr/>
        </p:nvSpPr>
        <p:spPr>
          <a:xfrm>
            <a:off x="184986" y="197584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946BE8-CA3F-6595-9EF2-28B1AEA6749B}"/>
              </a:ext>
            </a:extLst>
          </p:cNvPr>
          <p:cNvSpPr/>
          <p:nvPr/>
        </p:nvSpPr>
        <p:spPr>
          <a:xfrm>
            <a:off x="11216613" y="4099649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38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781DC16-8B66-6369-22D4-05BB2B7220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2881135"/>
              </p:ext>
            </p:extLst>
          </p:nvPr>
        </p:nvGraphicFramePr>
        <p:xfrm>
          <a:off x="955965" y="720011"/>
          <a:ext cx="9777845" cy="50885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4DBA7348-10A5-7ED9-B540-BFDCA4EBF388}"/>
              </a:ext>
            </a:extLst>
          </p:cNvPr>
          <p:cNvSpPr/>
          <p:nvPr/>
        </p:nvSpPr>
        <p:spPr>
          <a:xfrm>
            <a:off x="11075552" y="2631599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Document 5">
            <a:extLst>
              <a:ext uri="{FF2B5EF4-FFF2-40B4-BE49-F238E27FC236}">
                <a16:creationId xmlns:a16="http://schemas.microsoft.com/office/drawing/2014/main" id="{2D7805F9-343F-BFF3-88CE-274061B5444E}"/>
              </a:ext>
            </a:extLst>
          </p:cNvPr>
          <p:cNvSpPr/>
          <p:nvPr/>
        </p:nvSpPr>
        <p:spPr>
          <a:xfrm>
            <a:off x="2" y="-8870"/>
            <a:ext cx="2384978" cy="2306782"/>
          </a:xfrm>
          <a:prstGeom prst="flowChartDocument">
            <a:avLst/>
          </a:prstGeom>
          <a:solidFill>
            <a:srgbClr val="843C0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A6C2C7-8963-33A1-5186-2994881407B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t="6028" r="3587" b="5266"/>
          <a:stretch/>
        </p:blipFill>
        <p:spPr>
          <a:xfrm>
            <a:off x="2" y="-8871"/>
            <a:ext cx="2121066" cy="2084677"/>
          </a:xfrm>
          <a:prstGeom prst="flowChartDocument">
            <a:avLst/>
          </a:prstGeom>
        </p:spPr>
      </p:pic>
      <p:sp>
        <p:nvSpPr>
          <p:cNvPr id="7" name="Flowchart: Document 6">
            <a:extLst>
              <a:ext uri="{FF2B5EF4-FFF2-40B4-BE49-F238E27FC236}">
                <a16:creationId xmlns:a16="http://schemas.microsoft.com/office/drawing/2014/main" id="{7DDFB2AD-F04D-93AB-D7A1-7577A3D0A4E3}"/>
              </a:ext>
            </a:extLst>
          </p:cNvPr>
          <p:cNvSpPr/>
          <p:nvPr/>
        </p:nvSpPr>
        <p:spPr>
          <a:xfrm rot="10800000">
            <a:off x="9362210" y="4521563"/>
            <a:ext cx="2829790" cy="2336437"/>
          </a:xfrm>
          <a:prstGeom prst="flowChartDocument">
            <a:avLst/>
          </a:prstGeom>
          <a:solidFill>
            <a:srgbClr val="843C0C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273032-6D9B-042B-5500-EBE1B4D7799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5" t="12279" r="8231" b="15778"/>
          <a:stretch/>
        </p:blipFill>
        <p:spPr>
          <a:xfrm rot="10800000">
            <a:off x="9611924" y="4916419"/>
            <a:ext cx="2580075" cy="1932709"/>
          </a:xfrm>
          <a:prstGeom prst="flowChartDocumen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CC1306B-EC4A-57C7-B02E-6F4E25F75B78}"/>
              </a:ext>
            </a:extLst>
          </p:cNvPr>
          <p:cNvSpPr/>
          <p:nvPr/>
        </p:nvSpPr>
        <p:spPr>
          <a:xfrm>
            <a:off x="196770" y="229087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F1E2EE-07BA-B74E-AF1F-7C25D5CA8D8A}"/>
              </a:ext>
            </a:extLst>
          </p:cNvPr>
          <p:cNvSpPr txBox="1"/>
          <p:nvPr/>
        </p:nvSpPr>
        <p:spPr>
          <a:xfrm>
            <a:off x="7481084" y="520115"/>
            <a:ext cx="359446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4400" dirty="0">
                <a:solidFill>
                  <a:srgbClr val="E03E07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TypoUpright BT" panose="03020702030807050705" pitchFamily="66" charset="0"/>
                <a:cs typeface="Hamrah" panose="02000503000000000000" pitchFamily="2" charset="-78"/>
              </a:rPr>
              <a:t>ساختار شکست کار:</a:t>
            </a:r>
            <a:endParaRPr lang="en-US" sz="4400" dirty="0">
              <a:solidFill>
                <a:srgbClr val="E03E07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TypoUpright BT" panose="03020702030807050705" pitchFamily="66" charset="0"/>
              <a:cs typeface="Hamrah" panose="02000503000000000000" pitchFamily="2" charset="-78"/>
            </a:endParaRPr>
          </a:p>
          <a:p>
            <a:pPr algn="r"/>
            <a:endParaRPr lang="en-US" sz="4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02A50E-1C29-CA64-8FD3-063DB42987E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6214" y="384049"/>
            <a:ext cx="970101" cy="9701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798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512D14-FC53-D5D7-8449-D5692CE85F24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68F364-8CB7-9F93-775A-8F7F143DFD34}"/>
              </a:ext>
            </a:extLst>
          </p:cNvPr>
          <p:cNvSpPr txBox="1"/>
          <p:nvPr/>
        </p:nvSpPr>
        <p:spPr>
          <a:xfrm>
            <a:off x="7298631" y="456101"/>
            <a:ext cx="377969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4400" dirty="0">
                <a:solidFill>
                  <a:srgbClr val="E03E07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TypoUpright BT" panose="03020702030807050705" pitchFamily="66" charset="0"/>
                <a:cs typeface="Hamrah" panose="02000503000000000000" pitchFamily="2" charset="-78"/>
              </a:rPr>
              <a:t>ساختار شکست کار:</a:t>
            </a:r>
            <a:endParaRPr lang="en-US" sz="4400" dirty="0">
              <a:solidFill>
                <a:srgbClr val="E03E07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TypoUpright BT" panose="03020702030807050705" pitchFamily="66" charset="0"/>
              <a:cs typeface="Hamrah" panose="02000503000000000000" pitchFamily="2" charset="-78"/>
            </a:endParaRPr>
          </a:p>
          <a:p>
            <a:pPr algn="r"/>
            <a:endParaRPr lang="en-US" sz="4400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345EC64D-ABFD-2CA3-AA5F-95F84122CF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1428402"/>
              </p:ext>
            </p:extLst>
          </p:nvPr>
        </p:nvGraphicFramePr>
        <p:xfrm>
          <a:off x="841664" y="997527"/>
          <a:ext cx="10775373" cy="53108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3C8E283B-1591-623A-B091-6ABB040A01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323" y="367822"/>
            <a:ext cx="905124" cy="9051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A7B9CA-73F7-077C-ADD7-68ADE2D447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845" y="-151152"/>
            <a:ext cx="1400783" cy="30933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Flowchart: Manual Input 19">
            <a:extLst>
              <a:ext uri="{FF2B5EF4-FFF2-40B4-BE49-F238E27FC236}">
                <a16:creationId xmlns:a16="http://schemas.microsoft.com/office/drawing/2014/main" id="{AA423E31-EEA7-0CC4-73B6-38D15461E0DD}"/>
              </a:ext>
            </a:extLst>
          </p:cNvPr>
          <p:cNvSpPr/>
          <p:nvPr/>
        </p:nvSpPr>
        <p:spPr>
          <a:xfrm flipH="1">
            <a:off x="188232" y="4886960"/>
            <a:ext cx="3286487" cy="1721899"/>
          </a:xfrm>
          <a:prstGeom prst="flowChartManualInput">
            <a:avLst/>
          </a:prstGeom>
          <a:solidFill>
            <a:srgbClr val="843C0C"/>
          </a:solidFill>
          <a:ln>
            <a:solidFill>
              <a:srgbClr val="B16F45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DD1D4A4-0796-2B35-2D63-BF25BD9D72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63" y="4586431"/>
            <a:ext cx="1721900" cy="1721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12949041-579B-260C-FE68-6BE8AB06C20D}"/>
              </a:ext>
            </a:extLst>
          </p:cNvPr>
          <p:cNvSpPr/>
          <p:nvPr/>
        </p:nvSpPr>
        <p:spPr>
          <a:xfrm>
            <a:off x="11719999" y="2316639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48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D47E5B-417B-386D-3763-5C98DF7FC119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BD69C11-2C1F-03C3-B67C-2ECEB0B482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000482"/>
              </p:ext>
            </p:extLst>
          </p:nvPr>
        </p:nvGraphicFramePr>
        <p:xfrm>
          <a:off x="-1213846" y="375920"/>
          <a:ext cx="11678646" cy="6065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E0185D30-7AD8-B872-DE31-0F462893D8FE}"/>
              </a:ext>
            </a:extLst>
          </p:cNvPr>
          <p:cNvCxnSpPr>
            <a:cxnSpLocks/>
          </p:cNvCxnSpPr>
          <p:nvPr/>
        </p:nvCxnSpPr>
        <p:spPr>
          <a:xfrm rot="10800000">
            <a:off x="4459423" y="4907280"/>
            <a:ext cx="1107440" cy="9550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8D8E05-C27E-B4DC-AAE0-E1A849E86BA1}"/>
              </a:ext>
            </a:extLst>
          </p:cNvPr>
          <p:cNvCxnSpPr>
            <a:cxnSpLocks/>
          </p:cNvCxnSpPr>
          <p:nvPr/>
        </p:nvCxnSpPr>
        <p:spPr>
          <a:xfrm flipH="1">
            <a:off x="3362960" y="5862321"/>
            <a:ext cx="168656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2903ABE-C296-DA2C-F9A8-E90992902F54}"/>
              </a:ext>
            </a:extLst>
          </p:cNvPr>
          <p:cNvSpPr/>
          <p:nvPr/>
        </p:nvSpPr>
        <p:spPr>
          <a:xfrm>
            <a:off x="1249680" y="4574074"/>
            <a:ext cx="3581400" cy="569445"/>
          </a:xfrm>
          <a:prstGeom prst="roundRect">
            <a:avLst/>
          </a:prstGeom>
          <a:solidFill>
            <a:srgbClr val="F7AB27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Calibri" panose="020F0502020204030204"/>
                <a:cs typeface="B Yekan" panose="00000400000000000000" pitchFamily="2" charset="-78"/>
              </a:rPr>
              <a:t>Front End , Back End</a:t>
            </a:r>
            <a:r>
              <a:rPr lang="fa-IR" sz="2400" dirty="0">
                <a:solidFill>
                  <a:prstClr val="white"/>
                </a:solidFill>
                <a:latin typeface="Calibri" panose="020F0502020204030204"/>
                <a:cs typeface="B Yekan" panose="00000400000000000000" pitchFamily="2" charset="-78"/>
              </a:rPr>
              <a:t>ادغام </a:t>
            </a:r>
            <a:endParaRPr lang="en-US" sz="2400" dirty="0">
              <a:solidFill>
                <a:prstClr val="white"/>
              </a:solidFill>
              <a:latin typeface="Calibri" panose="020F0502020204030204"/>
              <a:cs typeface="B Yekan" panose="00000400000000000000" pitchFamily="2" charset="-78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975380E-FF46-3858-2AE0-B427F1787DD0}"/>
              </a:ext>
            </a:extLst>
          </p:cNvPr>
          <p:cNvSpPr/>
          <p:nvPr/>
        </p:nvSpPr>
        <p:spPr>
          <a:xfrm>
            <a:off x="802640" y="5577598"/>
            <a:ext cx="2560320" cy="569445"/>
          </a:xfrm>
          <a:prstGeom prst="roundRect">
            <a:avLst/>
          </a:prstGeom>
          <a:solidFill>
            <a:srgbClr val="F7AB27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2000" dirty="0">
                <a:solidFill>
                  <a:prstClr val="white"/>
                </a:solidFill>
                <a:latin typeface="Calibri" panose="020F0502020204030204"/>
                <a:cs typeface="B Yekan" panose="00000400000000000000" pitchFamily="2" charset="-78"/>
              </a:rPr>
              <a:t>انجام تست های انطباق</a:t>
            </a:r>
            <a:endParaRPr lang="en-US" sz="2000" dirty="0">
              <a:solidFill>
                <a:prstClr val="white"/>
              </a:solidFill>
              <a:latin typeface="Calibri" panose="020F0502020204030204"/>
              <a:cs typeface="B Yekan" panose="00000400000000000000" pitchFamily="2" charset="-78"/>
            </a:endParaRPr>
          </a:p>
        </p:txBody>
      </p:sp>
      <p:sp>
        <p:nvSpPr>
          <p:cNvPr id="20" name="Flowchart: Manual Input 19">
            <a:extLst>
              <a:ext uri="{FF2B5EF4-FFF2-40B4-BE49-F238E27FC236}">
                <a16:creationId xmlns:a16="http://schemas.microsoft.com/office/drawing/2014/main" id="{6CDC740D-AA92-1E11-E9C9-EA3E8510FE63}"/>
              </a:ext>
            </a:extLst>
          </p:cNvPr>
          <p:cNvSpPr/>
          <p:nvPr/>
        </p:nvSpPr>
        <p:spPr>
          <a:xfrm flipH="1">
            <a:off x="184987" y="208501"/>
            <a:ext cx="3024433" cy="1721899"/>
          </a:xfrm>
          <a:prstGeom prst="flowChartManualInput">
            <a:avLst/>
          </a:prstGeom>
          <a:solidFill>
            <a:srgbClr val="843C0C"/>
          </a:solidFill>
          <a:ln>
            <a:solidFill>
              <a:srgbClr val="B16F45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0DC7004-9DC1-D471-789A-C04512EA007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79" b="28015"/>
          <a:stretch/>
        </p:blipFill>
        <p:spPr>
          <a:xfrm flipH="1">
            <a:off x="304800" y="435899"/>
            <a:ext cx="2743200" cy="1718015"/>
          </a:xfrm>
          <a:prstGeom prst="flowChartManualInpu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FCE433A9-D57D-9286-11E7-3B76B8B09D18}"/>
              </a:ext>
            </a:extLst>
          </p:cNvPr>
          <p:cNvSpPr/>
          <p:nvPr/>
        </p:nvSpPr>
        <p:spPr>
          <a:xfrm>
            <a:off x="10695986" y="3143632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552EE9F-AC6D-F9A1-6302-B0C075003C6F}"/>
              </a:ext>
            </a:extLst>
          </p:cNvPr>
          <p:cNvSpPr txBox="1"/>
          <p:nvPr/>
        </p:nvSpPr>
        <p:spPr>
          <a:xfrm>
            <a:off x="6771686" y="416560"/>
            <a:ext cx="39243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4400" dirty="0">
                <a:solidFill>
                  <a:srgbClr val="E03E07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TypoUpright BT" panose="03020702030807050705" pitchFamily="66" charset="0"/>
                <a:cs typeface="Hamrah" panose="02000503000000000000" pitchFamily="2" charset="-78"/>
              </a:rPr>
              <a:t>ساختار شکست کار:</a:t>
            </a:r>
            <a:endParaRPr lang="en-US" sz="4400" dirty="0">
              <a:solidFill>
                <a:srgbClr val="E03E07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TypoUpright BT" panose="03020702030807050705" pitchFamily="66" charset="0"/>
              <a:cs typeface="Hamrah" panose="02000503000000000000" pitchFamily="2" charset="-78"/>
            </a:endParaRPr>
          </a:p>
          <a:p>
            <a:pPr algn="r"/>
            <a:endParaRPr lang="en-US" sz="44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D8484C4-6C0E-E8E4-082D-97B4ADA950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29" b="90071" l="9950" r="89552">
                        <a14:foregroundMark x1="74129" y1="67376" x2="57214" y2="76596"/>
                        <a14:foregroundMark x1="67164" y1="74468" x2="54726" y2="82979"/>
                        <a14:foregroundMark x1="64677" y1="80851" x2="53234" y2="85106"/>
                        <a14:foregroundMark x1="61692" y1="84397" x2="49254" y2="83688"/>
                        <a14:foregroundMark x1="59701" y1="85816" x2="47761" y2="85816"/>
                        <a14:foregroundMark x1="50249" y1="86525" x2="36816" y2="80851"/>
                        <a14:foregroundMark x1="41294" y1="86525" x2="27363" y2="76596"/>
                        <a14:foregroundMark x1="34328" y1="84397" x2="36318" y2="60284"/>
                        <a14:foregroundMark x1="32836" y1="60993" x2="27363" y2="70213"/>
                        <a14:foregroundMark x1="27363" y1="64539" x2="35821" y2="59574"/>
                        <a14:foregroundMark x1="38806" y1="57447" x2="56716" y2="53901"/>
                        <a14:foregroundMark x1="73134" y1="71631" x2="54229" y2="86525"/>
                        <a14:foregroundMark x1="53731" y1="90071" x2="72637" y2="69504"/>
                        <a14:foregroundMark x1="55721" y1="90071" x2="72637" y2="709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657" y="-76694"/>
            <a:ext cx="1955260" cy="1371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2" name="Flowchart: Manual Input 31">
            <a:extLst>
              <a:ext uri="{FF2B5EF4-FFF2-40B4-BE49-F238E27FC236}">
                <a16:creationId xmlns:a16="http://schemas.microsoft.com/office/drawing/2014/main" id="{455BECAA-79CB-EC53-EF74-062C6D7FC41A}"/>
              </a:ext>
            </a:extLst>
          </p:cNvPr>
          <p:cNvSpPr/>
          <p:nvPr/>
        </p:nvSpPr>
        <p:spPr>
          <a:xfrm>
            <a:off x="8541326" y="4871696"/>
            <a:ext cx="3435689" cy="1721899"/>
          </a:xfrm>
          <a:prstGeom prst="flowChartManualInput">
            <a:avLst/>
          </a:prstGeom>
          <a:solidFill>
            <a:srgbClr val="843C0C"/>
          </a:solidFill>
          <a:ln>
            <a:solidFill>
              <a:srgbClr val="B16F45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B874668-B349-531D-05A7-E1E8B7562F2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3" r="11472" b="4319"/>
          <a:stretch/>
        </p:blipFill>
        <p:spPr>
          <a:xfrm>
            <a:off x="9026884" y="4525843"/>
            <a:ext cx="2560321" cy="1828114"/>
          </a:xfrm>
          <a:prstGeom prst="flowChartManualInpu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7054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715B8FBC-9B85-3FC8-FDE5-83CD5A6595C8}"/>
              </a:ext>
            </a:extLst>
          </p:cNvPr>
          <p:cNvCxnSpPr>
            <a:cxnSpLocks/>
          </p:cNvCxnSpPr>
          <p:nvPr/>
        </p:nvCxnSpPr>
        <p:spPr>
          <a:xfrm rot="10800000" flipV="1">
            <a:off x="7051040" y="5326240"/>
            <a:ext cx="1107440" cy="718188"/>
          </a:xfrm>
          <a:prstGeom prst="bentConnector3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CDBF5FC-6399-1C7E-C9B2-4745FC42F302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3FEDA9A-455F-10CC-0D31-5CB0EA992D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985299"/>
              </p:ext>
            </p:extLst>
          </p:nvPr>
        </p:nvGraphicFramePr>
        <p:xfrm>
          <a:off x="947924" y="813572"/>
          <a:ext cx="9615230" cy="5791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41E76A1-909B-198A-82BA-AA7ECD01AB81}"/>
              </a:ext>
            </a:extLst>
          </p:cNvPr>
          <p:cNvSpPr/>
          <p:nvPr/>
        </p:nvSpPr>
        <p:spPr>
          <a:xfrm>
            <a:off x="3220720" y="5963678"/>
            <a:ext cx="3830320" cy="569445"/>
          </a:xfrm>
          <a:prstGeom prst="roundRect">
            <a:avLst/>
          </a:prstGeom>
          <a:solidFill>
            <a:srgbClr val="F7AB27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fa-IR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endParaRPr>
          </a:p>
          <a:p>
            <a:pPr algn="just"/>
            <a:r>
              <a:rPr lang="fa-IR" sz="2000" kern="1200" dirty="0">
                <a:solidFill>
                  <a:prstClr val="white"/>
                </a:solidFill>
                <a:latin typeface="Calibri" panose="020F0502020204030204"/>
                <a:ea typeface="+mn-ea"/>
                <a:cs typeface="B Yekan" panose="00000400000000000000" pitchFamily="2" charset="-78"/>
              </a:rPr>
              <a:t>انجام اصلاحات وبه روز رسانی های لازم</a:t>
            </a:r>
            <a:endParaRPr lang="en-US" sz="2000" kern="1200" dirty="0">
              <a:solidFill>
                <a:prstClr val="white"/>
              </a:solidFill>
              <a:latin typeface="Calibri" panose="020F0502020204030204"/>
              <a:ea typeface="+mn-ea"/>
              <a:cs typeface="B Yekan" panose="00000400000000000000" pitchFamily="2" charset="-78"/>
            </a:endParaRPr>
          </a:p>
          <a:p>
            <a:pPr algn="just"/>
            <a:endParaRPr lang="en-US" sz="20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3764D98-A0C2-613C-2AFC-3841ADB4032A}"/>
              </a:ext>
            </a:extLst>
          </p:cNvPr>
          <p:cNvSpPr/>
          <p:nvPr/>
        </p:nvSpPr>
        <p:spPr>
          <a:xfrm>
            <a:off x="10866559" y="2326799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ardrop 13">
            <a:extLst>
              <a:ext uri="{FF2B5EF4-FFF2-40B4-BE49-F238E27FC236}">
                <a16:creationId xmlns:a16="http://schemas.microsoft.com/office/drawing/2014/main" id="{9F18E2F8-5204-6467-18AE-6807670124EA}"/>
              </a:ext>
            </a:extLst>
          </p:cNvPr>
          <p:cNvSpPr/>
          <p:nvPr/>
        </p:nvSpPr>
        <p:spPr>
          <a:xfrm flipH="1">
            <a:off x="184986" y="182716"/>
            <a:ext cx="2568374" cy="2385528"/>
          </a:xfrm>
          <a:prstGeom prst="teardrop">
            <a:avLst/>
          </a:prstGeom>
          <a:solidFill>
            <a:srgbClr val="843C0C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997048-3011-9DEF-7794-8A5EFC946C3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9"/>
          <a:stretch/>
        </p:blipFill>
        <p:spPr>
          <a:xfrm flipH="1">
            <a:off x="350793" y="299924"/>
            <a:ext cx="1989235" cy="1990510"/>
          </a:xfrm>
          <a:prstGeom prst="teardrop">
            <a:avLst/>
          </a:prstGeom>
        </p:spPr>
      </p:pic>
      <p:sp>
        <p:nvSpPr>
          <p:cNvPr id="19" name="Teardrop 18">
            <a:extLst>
              <a:ext uri="{FF2B5EF4-FFF2-40B4-BE49-F238E27FC236}">
                <a16:creationId xmlns:a16="http://schemas.microsoft.com/office/drawing/2014/main" id="{494D7AC9-D120-DDD2-44C8-1897D8F8D467}"/>
              </a:ext>
            </a:extLst>
          </p:cNvPr>
          <p:cNvSpPr/>
          <p:nvPr/>
        </p:nvSpPr>
        <p:spPr>
          <a:xfrm rot="10800000" flipH="1">
            <a:off x="9419885" y="4223331"/>
            <a:ext cx="2568374" cy="2385528"/>
          </a:xfrm>
          <a:prstGeom prst="teardrop">
            <a:avLst/>
          </a:prstGeom>
          <a:solidFill>
            <a:srgbClr val="843C0C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A71BFF2-031C-8DE8-3738-F3B2859319B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66"/>
          <a:stretch/>
        </p:blipFill>
        <p:spPr>
          <a:xfrm rot="5400000">
            <a:off x="9696142" y="4414684"/>
            <a:ext cx="2042241" cy="2039916"/>
          </a:xfrm>
          <a:prstGeom prst="teardrop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E111ED8-A5A9-393F-58F2-5A895B9002F8}"/>
              </a:ext>
            </a:extLst>
          </p:cNvPr>
          <p:cNvSpPr txBox="1"/>
          <p:nvPr/>
        </p:nvSpPr>
        <p:spPr>
          <a:xfrm>
            <a:off x="7233919" y="436957"/>
            <a:ext cx="414528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4400" dirty="0">
                <a:solidFill>
                  <a:srgbClr val="E03E07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TypoUpright BT" panose="03020702030807050705" pitchFamily="66" charset="0"/>
                <a:cs typeface="Hamrah" panose="02000503000000000000" pitchFamily="2" charset="-78"/>
              </a:rPr>
              <a:t>ساختار شکست کار:</a:t>
            </a:r>
            <a:endParaRPr lang="en-US" sz="4400" dirty="0">
              <a:solidFill>
                <a:srgbClr val="E03E07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TypoUpright BT" panose="03020702030807050705" pitchFamily="66" charset="0"/>
              <a:cs typeface="Hamrah" panose="02000503000000000000" pitchFamily="2" charset="-78"/>
            </a:endParaRPr>
          </a:p>
          <a:p>
            <a:pPr algn="r"/>
            <a:endParaRPr lang="en-US" sz="44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D18CF55-D3C5-6942-D524-2FE276D6404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5217" y="233833"/>
            <a:ext cx="905177" cy="9051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5097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E3F555-29E8-3A98-086C-F611ADE50A3F}"/>
              </a:ext>
            </a:extLst>
          </p:cNvPr>
          <p:cNvSpPr/>
          <p:nvPr/>
        </p:nvSpPr>
        <p:spPr>
          <a:xfrm>
            <a:off x="184987" y="188713"/>
            <a:ext cx="11798460" cy="6420146"/>
          </a:xfrm>
          <a:prstGeom prst="rect">
            <a:avLst/>
          </a:prstGeom>
          <a:noFill/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479E7F-24BA-5FBC-B040-88E04D8288CD}"/>
              </a:ext>
            </a:extLst>
          </p:cNvPr>
          <p:cNvSpPr txBox="1"/>
          <p:nvPr/>
        </p:nvSpPr>
        <p:spPr>
          <a:xfrm>
            <a:off x="7678676" y="467637"/>
            <a:ext cx="28469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3600" dirty="0">
                <a:solidFill>
                  <a:srgbClr val="9F2D05"/>
                </a:solidFill>
                <a:latin typeface="Khandevane" panose="02000506000000020002" pitchFamily="2" charset="-78"/>
                <a:cs typeface="Khandevane" panose="02000506000000020002" pitchFamily="2" charset="-78"/>
              </a:rPr>
              <a:t>زمان بندی پروژه: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068A7F0-C432-F3EA-22AD-842ADD347E17}"/>
              </a:ext>
            </a:extLst>
          </p:cNvPr>
          <p:cNvSpPr/>
          <p:nvPr/>
        </p:nvSpPr>
        <p:spPr>
          <a:xfrm>
            <a:off x="10630817" y="736211"/>
            <a:ext cx="160485" cy="1604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37EF1-159B-A2DC-4669-7386636B7FAA}"/>
              </a:ext>
            </a:extLst>
          </p:cNvPr>
          <p:cNvSpPr txBox="1"/>
          <p:nvPr/>
        </p:nvSpPr>
        <p:spPr>
          <a:xfrm>
            <a:off x="208553" y="1413627"/>
            <a:ext cx="116142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800" b="1" dirty="0">
                <a:highlight>
                  <a:srgbClr val="FFCC66"/>
                </a:highlight>
                <a:cs typeface="Dast Nevis" panose="03000400000000000000" pitchFamily="66" charset="-78"/>
              </a:rPr>
              <a:t>:</a:t>
            </a:r>
            <a:r>
              <a:rPr lang="en-US" sz="2800" b="1" dirty="0">
                <a:highlight>
                  <a:srgbClr val="FFCC66"/>
                </a:highlight>
                <a:cs typeface="B Ziba" panose="00000400000000000000" pitchFamily="2" charset="-78"/>
              </a:rPr>
              <a:t>UI,UX</a:t>
            </a:r>
            <a:r>
              <a:rPr lang="fa-IR" sz="2800" b="1" dirty="0">
                <a:highlight>
                  <a:srgbClr val="FFCC66"/>
                </a:highlight>
                <a:cs typeface="B Ziba" panose="00000400000000000000" pitchFamily="2" charset="-78"/>
              </a:rPr>
              <a:t>1 - </a:t>
            </a:r>
            <a:r>
              <a:rPr lang="fa-IR" sz="2800" b="1" dirty="0">
                <a:highlight>
                  <a:srgbClr val="FFCC66"/>
                </a:highlight>
                <a:cs typeface="Dast Nevis" panose="03000400000000000000" pitchFamily="66" charset="-78"/>
              </a:rPr>
              <a:t>طراحی</a:t>
            </a:r>
            <a:r>
              <a:rPr lang="fa-IR" sz="2800" kern="1200" dirty="0">
                <a:solidFill>
                  <a:srgbClr val="843C0C"/>
                </a:solidFill>
                <a:highlight>
                  <a:srgbClr val="FFCC66"/>
                </a:highlight>
              </a:rPr>
              <a:t> </a:t>
            </a:r>
            <a:endParaRPr lang="fa-IR" sz="2800" b="1" dirty="0">
              <a:highlight>
                <a:srgbClr val="FFCC66"/>
              </a:highlight>
              <a:cs typeface="B Ziba" panose="00000400000000000000" pitchFamily="2" charset="-78"/>
            </a:endParaRPr>
          </a:p>
          <a:p>
            <a:pPr algn="r"/>
            <a:endParaRPr lang="fa-IR" sz="2400" b="1" dirty="0">
              <a:cs typeface="Dast Nevis" panose="03000400000000000000" pitchFamily="66" charset="-78"/>
            </a:endParaRPr>
          </a:p>
          <a:p>
            <a:pPr algn="r"/>
            <a:r>
              <a:rPr lang="fa-IR" sz="2400" b="1" dirty="0">
                <a:cs typeface="Dast Nevis" panose="03000400000000000000" pitchFamily="66" charset="-78"/>
              </a:rPr>
              <a:t>مدت زمان: 2 تا 4 هفته</a:t>
            </a:r>
          </a:p>
          <a:p>
            <a:pPr algn="r"/>
            <a:r>
              <a:rPr lang="fa-IR" sz="2400" b="1" dirty="0">
                <a:cs typeface="Dast Nevis" panose="03000400000000000000" pitchFamily="66" charset="-78"/>
              </a:rPr>
              <a:t>این مرحله شامل تحقیق کاربر، طراحی وایرفریم، ایجاد پروتوتایپ، و تست‌های کاربری می‌شود</a:t>
            </a:r>
            <a:r>
              <a:rPr lang="fa-IR" sz="2400" dirty="0">
                <a:cs typeface="Dast Nevis" panose="03000400000000000000" pitchFamily="66" charset="-78"/>
              </a:rPr>
              <a:t>.</a:t>
            </a:r>
          </a:p>
          <a:p>
            <a:pPr algn="r"/>
            <a:endParaRPr lang="fa-IR" sz="2800" b="1" dirty="0">
              <a:cs typeface="Dast Nevis" panose="03000400000000000000" pitchFamily="66" charset="-78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2800" b="1" dirty="0">
                <a:cs typeface="Dast Nevis" panose="03000400000000000000" pitchFamily="66" charset="-78"/>
              </a:rPr>
              <a:t> تحقیق و تحلیل:             </a:t>
            </a:r>
            <a:r>
              <a:rPr lang="fa-IR" sz="2800" b="1" dirty="0">
                <a:solidFill>
                  <a:srgbClr val="843C0C"/>
                </a:solidFill>
                <a:cs typeface="Dast Nevis" panose="03000400000000000000" pitchFamily="66" charset="-78"/>
              </a:rPr>
              <a:t>1 هفته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2800" b="1" dirty="0">
                <a:cs typeface="Dast Nevis" panose="03000400000000000000" pitchFamily="66" charset="-78"/>
              </a:rPr>
              <a:t> طراحی وایرفریم و </a:t>
            </a:r>
            <a:r>
              <a:rPr lang="en-US" sz="2800" b="1" dirty="0">
                <a:cs typeface="Dast Nevis" panose="03000400000000000000" pitchFamily="66" charset="-78"/>
              </a:rPr>
              <a:t>UI</a:t>
            </a:r>
            <a:r>
              <a:rPr lang="fa-IR" sz="2800" b="1" dirty="0">
                <a:cs typeface="Dast Nevis" panose="03000400000000000000" pitchFamily="66" charset="-78"/>
              </a:rPr>
              <a:t>: </a:t>
            </a:r>
            <a:r>
              <a:rPr lang="fa-IR" sz="2800" b="1" dirty="0">
                <a:solidFill>
                  <a:srgbClr val="843C0C"/>
                </a:solidFill>
                <a:cs typeface="Dast Nevis" panose="03000400000000000000" pitchFamily="66" charset="-78"/>
              </a:rPr>
              <a:t>  2 هفته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2800" b="1" dirty="0">
                <a:cs typeface="Dast Nevis" panose="03000400000000000000" pitchFamily="66" charset="-78"/>
              </a:rPr>
              <a:t> تست و بازخورد:             </a:t>
            </a:r>
            <a:r>
              <a:rPr lang="fa-IR" sz="2800" b="1" dirty="0">
                <a:solidFill>
                  <a:srgbClr val="843C0C"/>
                </a:solidFill>
                <a:cs typeface="Dast Nevis" panose="03000400000000000000" pitchFamily="66" charset="-78"/>
              </a:rPr>
              <a:t>1 هفته</a:t>
            </a:r>
          </a:p>
          <a:p>
            <a:pPr algn="r"/>
            <a:endParaRPr lang="en-US" sz="2800" b="1" dirty="0">
              <a:cs typeface="B Ziba" panose="00000400000000000000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277741-F73C-02EB-834A-7D7451CAE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73938">
            <a:off x="10894449" y="179983"/>
            <a:ext cx="985851" cy="9858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1D8D42A-8711-4C1F-80A2-486B438EFEAC}"/>
              </a:ext>
            </a:extLst>
          </p:cNvPr>
          <p:cNvSpPr/>
          <p:nvPr/>
        </p:nvSpPr>
        <p:spPr>
          <a:xfrm>
            <a:off x="184987" y="5430877"/>
            <a:ext cx="4906558" cy="1175383"/>
          </a:xfrm>
          <a:prstGeom prst="rect">
            <a:avLst/>
          </a:prstGeom>
          <a:solidFill>
            <a:srgbClr val="843C0C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29ACB7-0AFE-3B70-FCA6-9A104B5E49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47" b="18584"/>
          <a:stretch/>
        </p:blipFill>
        <p:spPr>
          <a:xfrm>
            <a:off x="532808" y="4709758"/>
            <a:ext cx="4210916" cy="15783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4506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</TotalTime>
  <Words>785</Words>
  <Application>Microsoft Office PowerPoint</Application>
  <PresentationFormat>Widescreen</PresentationFormat>
  <Paragraphs>181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Aptos</vt:lpstr>
      <vt:lpstr>Arial</vt:lpstr>
      <vt:lpstr>B Yekan</vt:lpstr>
      <vt:lpstr>B Ziba</vt:lpstr>
      <vt:lpstr>Calibri</vt:lpstr>
      <vt:lpstr>Calibri Light</vt:lpstr>
      <vt:lpstr>Dast Nevis</vt:lpstr>
      <vt:lpstr>Khandevane</vt:lpstr>
      <vt:lpstr>LMU Kamran</vt:lpstr>
      <vt:lpstr>TypoUpright BT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bahar-pc</dc:creator>
  <cp:lastModifiedBy>bahar-pc</cp:lastModifiedBy>
  <cp:revision>14</cp:revision>
  <dcterms:created xsi:type="dcterms:W3CDTF">2024-09-08T09:18:19Z</dcterms:created>
  <dcterms:modified xsi:type="dcterms:W3CDTF">2024-09-09T08:21:27Z</dcterms:modified>
</cp:coreProperties>
</file>

<file path=docProps/thumbnail.jpeg>
</file>